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105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9"/>
    <p:restoredTop sz="96327"/>
  </p:normalViewPr>
  <p:slideViewPr>
    <p:cSldViewPr snapToGrid="0" snapToObjects="1">
      <p:cViewPr varScale="1">
        <p:scale>
          <a:sx n="64" d="100"/>
          <a:sy n="64" d="100"/>
        </p:scale>
        <p:origin x="100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95E7BC-8BA3-CB4B-BAC7-4051D9664669}"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248960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95E7BC-8BA3-CB4B-BAC7-4051D9664669}"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33598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95E7BC-8BA3-CB4B-BAC7-4051D9664669}"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26082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95E7BC-8BA3-CB4B-BAC7-4051D9664669}"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371623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95E7BC-8BA3-CB4B-BAC7-4051D9664669}"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36001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95E7BC-8BA3-CB4B-BAC7-4051D9664669}"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63263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95E7BC-8BA3-CB4B-BAC7-4051D9664669}"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452554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95E7BC-8BA3-CB4B-BAC7-4051D9664669}"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159724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5E7BC-8BA3-CB4B-BAC7-4051D9664669}"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343071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9295E7BC-8BA3-CB4B-BAC7-4051D9664669}"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327911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9295E7BC-8BA3-CB4B-BAC7-4051D9664669}"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468908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9295E7BC-8BA3-CB4B-BAC7-4051D9664669}" type="datetimeFigureOut">
              <a:rPr lang="en-US" smtClean="0"/>
              <a:t>7/24/2023</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C893209E-10D7-3A4A-BC86-CEBB816E9914}" type="slidenum">
              <a:rPr lang="en-US" smtClean="0"/>
              <a:t>‹#›</a:t>
            </a:fld>
            <a:endParaRPr lang="en-US"/>
          </a:p>
        </p:txBody>
      </p:sp>
    </p:spTree>
    <p:extLst>
      <p:ext uri="{BB962C8B-B14F-4D97-AF65-F5344CB8AC3E}">
        <p14:creationId xmlns:p14="http://schemas.microsoft.com/office/powerpoint/2010/main" val="19462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utsandboltsspeedtraining.com/powerpoint-tutorials/remove-background-from-image/"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Text, whiteboard&#10;&#10;Description automatically generated">
            <a:extLst>
              <a:ext uri="{FF2B5EF4-FFF2-40B4-BE49-F238E27FC236}">
                <a16:creationId xmlns:a16="http://schemas.microsoft.com/office/drawing/2014/main" id="{D6A8F85F-C45F-3241-9894-40F1665BB3D9}"/>
              </a:ext>
            </a:extLst>
          </p:cNvPr>
          <p:cNvPicPr>
            <a:picLocks noChangeAspect="1"/>
          </p:cNvPicPr>
          <p:nvPr/>
        </p:nvPicPr>
        <p:blipFill>
          <a:blip r:embed="rId2"/>
          <a:stretch>
            <a:fillRect/>
          </a:stretch>
        </p:blipFill>
        <p:spPr>
          <a:xfrm>
            <a:off x="0" y="0"/>
            <a:ext cx="10058400" cy="7772400"/>
          </a:xfrm>
          <a:prstGeom prst="rect">
            <a:avLst/>
          </a:prstGeom>
        </p:spPr>
      </p:pic>
      <p:sp>
        <p:nvSpPr>
          <p:cNvPr id="2" name="Title 1">
            <a:extLst>
              <a:ext uri="{FF2B5EF4-FFF2-40B4-BE49-F238E27FC236}">
                <a16:creationId xmlns:a16="http://schemas.microsoft.com/office/drawing/2014/main" id="{E40999F2-DA1F-C148-8EA4-464B860D0A2A}"/>
              </a:ext>
            </a:extLst>
          </p:cNvPr>
          <p:cNvSpPr>
            <a:spLocks noGrp="1"/>
          </p:cNvSpPr>
          <p:nvPr>
            <p:ph type="ctrTitle"/>
          </p:nvPr>
        </p:nvSpPr>
        <p:spPr>
          <a:xfrm>
            <a:off x="766303" y="703583"/>
            <a:ext cx="8549640" cy="1664755"/>
          </a:xfrm>
        </p:spPr>
        <p:txBody>
          <a:bodyPr anchor="ctr">
            <a:normAutofit/>
          </a:bodyPr>
          <a:lstStyle/>
          <a:p>
            <a:r>
              <a:rPr lang="en-US" sz="5500" b="1" dirty="0">
                <a:latin typeface="Arial" panose="020B0604020202020204" pitchFamily="34" charset="0"/>
                <a:cs typeface="Arial" panose="020B0604020202020204" pitchFamily="34" charset="0"/>
              </a:rPr>
              <a:t>Georgia Future Educator</a:t>
            </a:r>
          </a:p>
        </p:txBody>
      </p:sp>
      <p:sp>
        <p:nvSpPr>
          <p:cNvPr id="3" name="Subtitle 2">
            <a:extLst>
              <a:ext uri="{FF2B5EF4-FFF2-40B4-BE49-F238E27FC236}">
                <a16:creationId xmlns:a16="http://schemas.microsoft.com/office/drawing/2014/main" id="{EFE31784-8536-7E4D-AB95-2FC4ED2042A8}"/>
              </a:ext>
            </a:extLst>
          </p:cNvPr>
          <p:cNvSpPr>
            <a:spLocks noGrp="1"/>
          </p:cNvSpPr>
          <p:nvPr>
            <p:ph type="subTitle" idx="1"/>
          </p:nvPr>
        </p:nvSpPr>
        <p:spPr>
          <a:xfrm>
            <a:off x="1257300" y="3523904"/>
            <a:ext cx="7543800" cy="1472650"/>
          </a:xfrm>
        </p:spPr>
        <p:txBody>
          <a:bodyPr>
            <a:normAutofit/>
          </a:bodyPr>
          <a:lstStyle/>
          <a:p>
            <a:pPr>
              <a:lnSpc>
                <a:spcPct val="100000"/>
              </a:lnSpc>
            </a:pPr>
            <a:r>
              <a:rPr lang="en-US" sz="3600" b="1" i="1" dirty="0">
                <a:solidFill>
                  <a:srgbClr val="1053A8"/>
                </a:solidFill>
                <a:latin typeface="Arial" panose="020B0604020202020204" pitchFamily="34" charset="0"/>
                <a:cs typeface="Arial" panose="020B0604020202020204" pitchFamily="34" charset="0"/>
              </a:rPr>
              <a:t>Georgia Educator</a:t>
            </a:r>
          </a:p>
          <a:p>
            <a:pPr>
              <a:lnSpc>
                <a:spcPct val="100000"/>
              </a:lnSpc>
            </a:pPr>
            <a:r>
              <a:rPr lang="en-US" sz="2000" b="1" dirty="0">
                <a:solidFill>
                  <a:srgbClr val="595959"/>
                </a:solidFill>
                <a:latin typeface="Arial" panose="020B0604020202020204" pitchFamily="34" charset="0"/>
                <a:cs typeface="Arial" panose="020B0604020202020204" pitchFamily="34" charset="0"/>
              </a:rPr>
              <a:t>On this day, </a:t>
            </a:r>
            <a:r>
              <a:rPr lang="en-US" sz="2000" b="1">
                <a:solidFill>
                  <a:srgbClr val="595959"/>
                </a:solidFill>
                <a:latin typeface="Arial" panose="020B0604020202020204" pitchFamily="34" charset="0"/>
                <a:cs typeface="Arial" panose="020B0604020202020204" pitchFamily="34" charset="0"/>
              </a:rPr>
              <a:t>May 7, 2024</a:t>
            </a:r>
            <a:endParaRPr lang="en-US" sz="2000" b="1" dirty="0">
              <a:solidFill>
                <a:srgbClr val="595959"/>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23644F6-7ABB-164B-804E-3EE3598B37EB}"/>
              </a:ext>
            </a:extLst>
          </p:cNvPr>
          <p:cNvSpPr txBox="1"/>
          <p:nvPr/>
        </p:nvSpPr>
        <p:spPr>
          <a:xfrm>
            <a:off x="5731878" y="6069288"/>
            <a:ext cx="3369164" cy="200055"/>
          </a:xfrm>
          <a:prstGeom prst="rect">
            <a:avLst/>
          </a:prstGeom>
          <a:noFill/>
        </p:spPr>
        <p:txBody>
          <a:bodyPr wrap="square" rtlCol="0">
            <a:spAutoFit/>
          </a:bodyPr>
          <a:lstStyle/>
          <a:p>
            <a:pPr algn="ctr"/>
            <a:r>
              <a:rPr lang="en-US" sz="700" b="1" dirty="0">
                <a:solidFill>
                  <a:schemeClr val="tx1">
                    <a:lumMod val="50000"/>
                    <a:lumOff val="50000"/>
                  </a:schemeClr>
                </a:solidFill>
                <a:latin typeface="Arial" panose="020B0604020202020204" pitchFamily="34" charset="0"/>
                <a:cs typeface="Arial" panose="020B0604020202020204" pitchFamily="34" charset="0"/>
              </a:rPr>
              <a:t>Teacher Signature</a:t>
            </a:r>
          </a:p>
        </p:txBody>
      </p:sp>
      <p:sp>
        <p:nvSpPr>
          <p:cNvPr id="7" name="TextBox 6">
            <a:extLst>
              <a:ext uri="{FF2B5EF4-FFF2-40B4-BE49-F238E27FC236}">
                <a16:creationId xmlns:a16="http://schemas.microsoft.com/office/drawing/2014/main" id="{1E22238D-3D17-AB46-B809-E18CF4AF9F6C}"/>
              </a:ext>
            </a:extLst>
          </p:cNvPr>
          <p:cNvSpPr txBox="1"/>
          <p:nvPr/>
        </p:nvSpPr>
        <p:spPr>
          <a:xfrm>
            <a:off x="1717767" y="2389598"/>
            <a:ext cx="6711858" cy="1015663"/>
          </a:xfrm>
          <a:prstGeom prst="rect">
            <a:avLst/>
          </a:prstGeom>
          <a:noFill/>
        </p:spPr>
        <p:txBody>
          <a:bodyPr wrap="square" rtlCol="0">
            <a:spAutoFit/>
          </a:bodyPr>
          <a:lstStyle/>
          <a:p>
            <a:pPr algn="ctr"/>
            <a:r>
              <a:rPr lang="en-US" sz="2000" b="1" cap="all" dirty="0">
                <a:latin typeface="Arial" panose="020B0604020202020204" pitchFamily="34" charset="0"/>
                <a:cs typeface="Arial" panose="020B0604020202020204" pitchFamily="34" charset="0"/>
              </a:rPr>
              <a:t>I, ___________________________________________,</a:t>
            </a:r>
          </a:p>
          <a:p>
            <a:pPr algn="ctr"/>
            <a:endParaRPr lang="en-US" sz="2000" b="1" cap="all" dirty="0">
              <a:latin typeface="Arial" panose="020B0604020202020204" pitchFamily="34" charset="0"/>
              <a:cs typeface="Arial" panose="020B0604020202020204" pitchFamily="34" charset="0"/>
            </a:endParaRPr>
          </a:p>
          <a:p>
            <a:pPr algn="ctr"/>
            <a:r>
              <a:rPr lang="en-US" sz="2000" b="1" cap="all" dirty="0">
                <a:latin typeface="Arial" panose="020B0604020202020204" pitchFamily="34" charset="0"/>
                <a:cs typeface="Arial" panose="020B0604020202020204" pitchFamily="34" charset="0"/>
              </a:rPr>
              <a:t>  am committing to be a successful </a:t>
            </a:r>
          </a:p>
        </p:txBody>
      </p:sp>
      <p:sp>
        <p:nvSpPr>
          <p:cNvPr id="9" name="TextBox 8">
            <a:extLst>
              <a:ext uri="{FF2B5EF4-FFF2-40B4-BE49-F238E27FC236}">
                <a16:creationId xmlns:a16="http://schemas.microsoft.com/office/drawing/2014/main" id="{8B41AB97-0504-964C-8A05-000E1F3502E3}"/>
              </a:ext>
            </a:extLst>
          </p:cNvPr>
          <p:cNvSpPr txBox="1"/>
          <p:nvPr/>
        </p:nvSpPr>
        <p:spPr>
          <a:xfrm>
            <a:off x="532313" y="5057916"/>
            <a:ext cx="8993776" cy="338554"/>
          </a:xfrm>
          <a:prstGeom prst="rect">
            <a:avLst/>
          </a:prstGeom>
          <a:noFill/>
        </p:spPr>
        <p:txBody>
          <a:bodyPr wrap="square" rtlCol="0">
            <a:spAutoFit/>
          </a:bodyPr>
          <a:lstStyle/>
          <a:p>
            <a:pPr algn="ctr"/>
            <a:r>
              <a:rPr lang="en-US" sz="1600" cap="all" dirty="0">
                <a:latin typeface="Arial" panose="020B0604020202020204" pitchFamily="34" charset="0"/>
                <a:cs typeface="Arial" panose="020B0604020202020204" pitchFamily="34" charset="0"/>
              </a:rPr>
              <a:t>* </a:t>
            </a:r>
            <a:r>
              <a:rPr lang="en-US" sz="1000" i="1" cap="all" dirty="0">
                <a:latin typeface="Arial" panose="020B0604020202020204" pitchFamily="34" charset="0"/>
                <a:cs typeface="Arial" panose="020B0604020202020204" pitchFamily="34" charset="0"/>
              </a:rPr>
              <a:t>I understand this is not a legal, binding agreement with the school system</a:t>
            </a:r>
          </a:p>
        </p:txBody>
      </p:sp>
      <p:sp>
        <p:nvSpPr>
          <p:cNvPr id="12" name="TextBox 11">
            <a:extLst>
              <a:ext uri="{FF2B5EF4-FFF2-40B4-BE49-F238E27FC236}">
                <a16:creationId xmlns:a16="http://schemas.microsoft.com/office/drawing/2014/main" id="{0EA59F1E-8756-5649-AB5C-FBBA68E0A7B8}"/>
              </a:ext>
            </a:extLst>
          </p:cNvPr>
          <p:cNvSpPr txBox="1"/>
          <p:nvPr/>
        </p:nvSpPr>
        <p:spPr>
          <a:xfrm>
            <a:off x="10744750" y="-21443"/>
            <a:ext cx="2468880" cy="3139321"/>
          </a:xfrm>
          <a:prstGeom prst="rect">
            <a:avLst/>
          </a:prstGeom>
          <a:noFill/>
        </p:spPr>
        <p:txBody>
          <a:bodyPr wrap="square" rtlCol="0">
            <a:spAutoFit/>
          </a:bodyPr>
          <a:lstStyle/>
          <a:p>
            <a:r>
              <a:rPr lang="en-US" b="1" dirty="0"/>
              <a:t>Recipient’s Name</a:t>
            </a:r>
            <a:br>
              <a:rPr lang="en-US" dirty="0"/>
            </a:br>
            <a:r>
              <a:rPr lang="en-US" dirty="0"/>
              <a:t>Name of recipient should be on one line. If a name doesn’t fit on one line, reduce the font size until it does. Template is designed to center the name vertically between “This certificate is…” and “in appreciation of”</a:t>
            </a:r>
          </a:p>
        </p:txBody>
      </p:sp>
      <p:sp>
        <p:nvSpPr>
          <p:cNvPr id="13" name="Right Triangle 12">
            <a:extLst>
              <a:ext uri="{FF2B5EF4-FFF2-40B4-BE49-F238E27FC236}">
                <a16:creationId xmlns:a16="http://schemas.microsoft.com/office/drawing/2014/main" id="{937F6247-2149-804C-BAD8-B933031B1DF5}"/>
              </a:ext>
            </a:extLst>
          </p:cNvPr>
          <p:cNvSpPr/>
          <p:nvPr/>
        </p:nvSpPr>
        <p:spPr>
          <a:xfrm rot="2700000">
            <a:off x="10518718" y="1853362"/>
            <a:ext cx="373684" cy="373684"/>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02C1D89-021E-0C4C-8136-E1A085451000}"/>
              </a:ext>
            </a:extLst>
          </p:cNvPr>
          <p:cNvSpPr txBox="1"/>
          <p:nvPr/>
        </p:nvSpPr>
        <p:spPr>
          <a:xfrm>
            <a:off x="10753459" y="3945629"/>
            <a:ext cx="3406678" cy="5355312"/>
          </a:xfrm>
          <a:prstGeom prst="rect">
            <a:avLst/>
          </a:prstGeom>
          <a:noFill/>
        </p:spPr>
        <p:txBody>
          <a:bodyPr wrap="square" rtlCol="0">
            <a:spAutoFit/>
          </a:bodyPr>
          <a:lstStyle/>
          <a:p>
            <a:r>
              <a:rPr lang="en-US" b="1" dirty="0"/>
              <a:t>Signer’s Name</a:t>
            </a:r>
            <a:br>
              <a:rPr lang="en-US" dirty="0"/>
            </a:br>
            <a:r>
              <a:rPr lang="en-US" dirty="0"/>
              <a:t>Be sure to update the small text below the line. Insert scan of signature in the space above the line and size it appropriately, or if the signer prefer to sign by hand, leave the space blank.</a:t>
            </a:r>
          </a:p>
          <a:p>
            <a:endParaRPr lang="en-US" dirty="0"/>
          </a:p>
          <a:p>
            <a:r>
              <a:rPr lang="en-US" b="1" dirty="0"/>
              <a:t>How to remove the white background of a signature image</a:t>
            </a:r>
          </a:p>
          <a:p>
            <a:r>
              <a:rPr lang="en-US" dirty="0"/>
              <a:t>With the signature image selected, choose the Picture Format Tab, then choose </a:t>
            </a:r>
            <a:r>
              <a:rPr lang="en-US" dirty="0" err="1"/>
              <a:t>Color</a:t>
            </a:r>
            <a:r>
              <a:rPr lang="en-US" dirty="0" err="1">
                <a:sym typeface="Wingdings" pitchFamily="2" charset="2"/>
              </a:rPr>
              <a:t>Set</a:t>
            </a:r>
            <a:r>
              <a:rPr lang="en-US" dirty="0">
                <a:sym typeface="Wingdings" pitchFamily="2" charset="2"/>
              </a:rPr>
              <a:t> Transparent Color. Then click anywhere on the image’s white background. </a:t>
            </a:r>
            <a:br>
              <a:rPr lang="en-US" dirty="0">
                <a:sym typeface="Wingdings" pitchFamily="2" charset="2"/>
              </a:rPr>
            </a:br>
            <a:r>
              <a:rPr lang="en-US" dirty="0">
                <a:sym typeface="Wingdings" pitchFamily="2" charset="2"/>
                <a:hlinkClick r:id="rId3"/>
              </a:rPr>
              <a:t>For more information, see the “Removing a White Background” section of this page.  </a:t>
            </a:r>
            <a:r>
              <a:rPr lang="en-US" dirty="0">
                <a:hlinkClick r:id="rId3"/>
              </a:rPr>
              <a:t>  </a:t>
            </a:r>
            <a:endParaRPr lang="en-US" dirty="0"/>
          </a:p>
        </p:txBody>
      </p:sp>
      <p:sp>
        <p:nvSpPr>
          <p:cNvPr id="15" name="Right Triangle 14">
            <a:extLst>
              <a:ext uri="{FF2B5EF4-FFF2-40B4-BE49-F238E27FC236}">
                <a16:creationId xmlns:a16="http://schemas.microsoft.com/office/drawing/2014/main" id="{BCAB4EB7-5B7E-8241-AEDF-2C60B58832E9}"/>
              </a:ext>
            </a:extLst>
          </p:cNvPr>
          <p:cNvSpPr/>
          <p:nvPr/>
        </p:nvSpPr>
        <p:spPr>
          <a:xfrm rot="2700000">
            <a:off x="10527428" y="5744610"/>
            <a:ext cx="373684" cy="373684"/>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84889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6c247bae-e40d-40c7-91b3-26f1e466c40a">2024</Year>
    <Program_x0020_Type xmlns="6c247bae-e40d-40c7-91b3-26f1e466c40a">
      <Value>Program Concentration</Value>
    </Program_x0020_Type>
    <TaxCatchAll xmlns="1d496aed-39d0-4758-b3cf-4e4773287716"/>
    <Document_x0020_Type xmlns="6c247bae-e40d-40c7-91b3-26f1e466c40a">Program of Study</Document_x0020_Type>
    <PublishingExpirationDate xmlns="http://schemas.microsoft.com/sharepoint/v3" xsi:nil="true"/>
    <PublishingStartDate xmlns="http://schemas.microsoft.com/sharepoint/v3" xsi:nil="true"/>
    <Page_x0020_SubHeader xmlns="6c247bae-e40d-40c7-91b3-26f1e466c40a" xsi:nil="true"/>
    <Page xmlns="6c247bae-e40d-40c7-91b3-26f1e466c4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ADDA3E14B7FA49BB927AF7FF0FDB85" ma:contentTypeVersion="9" ma:contentTypeDescription="Create a new document." ma:contentTypeScope="" ma:versionID="1cd2390405f9044458e778f6a554c3a7">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db8b336b3db17b5b515ed429be2421ea"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 ma:web="b1898e29-fee5-4c33-85ce-dc384e63ddeb">
      <xsd:simpleType>
        <xsd:restriction base="dms:Lookup"/>
      </xsd:simpleType>
    </xsd:element>
    <xsd:element name="Page_x0020_SubHeader" ma:index="13" nillable="true" ma:displayName="Page SubHeader" ma:internalName="Page_x0020_SubHeader">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2EB2A8-9EA8-40DB-AA76-10E81FC24307}"/>
</file>

<file path=customXml/itemProps2.xml><?xml version="1.0" encoding="utf-8"?>
<ds:datastoreItem xmlns:ds="http://schemas.openxmlformats.org/officeDocument/2006/customXml" ds:itemID="{A5A465C2-F2EB-415B-8E3B-3DA3AD24E61C}"/>
</file>

<file path=customXml/itemProps3.xml><?xml version="1.0" encoding="utf-8"?>
<ds:datastoreItem xmlns:ds="http://schemas.openxmlformats.org/officeDocument/2006/customXml" ds:itemID="{F00B638C-ADA0-4E51-B026-F29773CBBF02}"/>
</file>

<file path=docProps/app.xml><?xml version="1.0" encoding="utf-8"?>
<Properties xmlns="http://schemas.openxmlformats.org/officeDocument/2006/extended-properties" xmlns:vt="http://schemas.openxmlformats.org/officeDocument/2006/docPropsVTypes">
  <Template>Office Theme</Template>
  <TotalTime>257</TotalTime>
  <Words>190</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Georgia Future Educator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Clay</dc:creator>
  <cp:lastModifiedBy>Vickie Rundbaken</cp:lastModifiedBy>
  <cp:revision>12</cp:revision>
  <dcterms:created xsi:type="dcterms:W3CDTF">2021-12-06T16:44:29Z</dcterms:created>
  <dcterms:modified xsi:type="dcterms:W3CDTF">2023-07-24T15:43:00Z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0x010100F7ADDA3E14B7FA49BB927AF7FF0FDB85</vt:lpwstr>
  </property>
</Properties>
</file>