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73" r:id="rId3"/>
    <p:sldId id="274" r:id="rId4"/>
    <p:sldId id="269" r:id="rId5"/>
    <p:sldId id="266" r:id="rId6"/>
    <p:sldId id="284" r:id="rId7"/>
    <p:sldId id="288" r:id="rId8"/>
    <p:sldId id="286" r:id="rId9"/>
    <p:sldId id="280" r:id="rId10"/>
    <p:sldId id="285" r:id="rId11"/>
    <p:sldId id="276" r:id="rId12"/>
    <p:sldId id="270" r:id="rId13"/>
    <p:sldId id="263" r:id="rId14"/>
    <p:sldId id="265" r:id="rId15"/>
    <p:sldId id="281" r:id="rId16"/>
    <p:sldId id="283" r:id="rId17"/>
    <p:sldId id="282" r:id="rId18"/>
    <p:sldId id="259" r:id="rId19"/>
    <p:sldId id="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94617"/>
  </p:normalViewPr>
  <p:slideViewPr>
    <p:cSldViewPr snapToGrid="0">
      <p:cViewPr varScale="1">
        <p:scale>
          <a:sx n="75" d="100"/>
          <a:sy n="75" d="100"/>
        </p:scale>
        <p:origin x="48"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FEDE7B8-CD5F-4E4B-BA31-7D3293909AD0}"/>
    <pc:docChg chg="modSld sldOrd">
      <pc:chgData name="" userId="" providerId="" clId="Web-{4FEDE7B8-CD5F-4E4B-BA31-7D3293909AD0}" dt="2018-08-22T00:35:34.863" v="62"/>
      <pc:docMkLst>
        <pc:docMk/>
      </pc:docMkLst>
      <pc:sldChg chg="modSp">
        <pc:chgData name="" userId="" providerId="" clId="Web-{4FEDE7B8-CD5F-4E4B-BA31-7D3293909AD0}" dt="2018-08-22T00:35:32.629" v="60" actId="20577"/>
        <pc:sldMkLst>
          <pc:docMk/>
          <pc:sldMk cId="4130350021" sldId="266"/>
        </pc:sldMkLst>
        <pc:spChg chg="mod">
          <ac:chgData name="" userId="" providerId="" clId="Web-{4FEDE7B8-CD5F-4E4B-BA31-7D3293909AD0}" dt="2018-08-22T00:35:32.629" v="60" actId="20577"/>
          <ac:spMkLst>
            <pc:docMk/>
            <pc:sldMk cId="4130350021" sldId="266"/>
            <ac:spMk id="5" creationId="{00000000-0000-0000-0000-000000000000}"/>
          </ac:spMkLst>
        </pc:spChg>
      </pc:sldChg>
      <pc:sldChg chg="ord">
        <pc:chgData name="" userId="" providerId="" clId="Web-{4FEDE7B8-CD5F-4E4B-BA31-7D3293909AD0}" dt="2018-08-22T00:35:34.863" v="62"/>
        <pc:sldMkLst>
          <pc:docMk/>
          <pc:sldMk cId="54243081" sldId="269"/>
        </pc:sldMkLst>
      </pc:sldChg>
    </pc:docChg>
  </pc:docChgLst>
  <pc:docChgLst>
    <pc:chgData clId="Web-{E1FFA953-E175-46C9-B31D-33BF62B6B4E6}"/>
    <pc:docChg chg="modSld">
      <pc:chgData name="" userId="" providerId="" clId="Web-{E1FFA953-E175-46C9-B31D-33BF62B6B4E6}" dt="2018-08-22T01:21:06.895" v="42" actId="20577"/>
      <pc:docMkLst>
        <pc:docMk/>
      </pc:docMkLst>
      <pc:sldChg chg="modSp modNotes">
        <pc:chgData name="" userId="" providerId="" clId="Web-{E1FFA953-E175-46C9-B31D-33BF62B6B4E6}" dt="2018-08-22T01:21:06.895" v="41" actId="20577"/>
        <pc:sldMkLst>
          <pc:docMk/>
          <pc:sldMk cId="4130350021" sldId="266"/>
        </pc:sldMkLst>
        <pc:spChg chg="mod">
          <ac:chgData name="" userId="" providerId="" clId="Web-{E1FFA953-E175-46C9-B31D-33BF62B6B4E6}" dt="2018-08-22T01:21:06.895" v="41" actId="20577"/>
          <ac:spMkLst>
            <pc:docMk/>
            <pc:sldMk cId="4130350021" sldId="266"/>
            <ac:spMk id="5" creationId="{00000000-0000-0000-0000-000000000000}"/>
          </ac:spMkLst>
        </pc:spChg>
      </pc:sldChg>
    </pc:docChg>
  </pc:docChgLst>
  <pc:docChgLst>
    <pc:chgData clId="Web-{AEFA5FFB-8278-4B12-898D-51C2436C2AB3}"/>
    <pc:docChg chg="modSld">
      <pc:chgData name="" userId="" providerId="" clId="Web-{AEFA5FFB-8278-4B12-898D-51C2436C2AB3}" dt="2018-08-22T02:16:47.961" v="1"/>
      <pc:docMkLst>
        <pc:docMk/>
      </pc:docMkLst>
      <pc:sldChg chg="addSp delSp modSp">
        <pc:chgData name="" userId="" providerId="" clId="Web-{AEFA5FFB-8278-4B12-898D-51C2436C2AB3}" dt="2018-08-22T02:16:47.961" v="1"/>
        <pc:sldMkLst>
          <pc:docMk/>
          <pc:sldMk cId="4271377234" sldId="281"/>
        </pc:sldMkLst>
        <pc:picChg chg="add del mod">
          <ac:chgData name="" userId="" providerId="" clId="Web-{AEFA5FFB-8278-4B12-898D-51C2436C2AB3}" dt="2018-08-22T02:16:47.961" v="1"/>
          <ac:picMkLst>
            <pc:docMk/>
            <pc:sldMk cId="4271377234" sldId="281"/>
            <ac:picMk id="4" creationId="{57D8A95A-A533-4F21-822D-CA08811F3DAD}"/>
          </ac:picMkLst>
        </pc:picChg>
      </pc:sldChg>
    </pc:docChg>
  </pc:docChgLst>
  <pc:docChgLst>
    <pc:chgData clId="Web-{5AE5122F-B924-4DC2-A642-C9EE10F7B5F8}"/>
    <pc:docChg chg="modSld">
      <pc:chgData name="" userId="" providerId="" clId="Web-{5AE5122F-B924-4DC2-A642-C9EE10F7B5F8}" dt="2018-08-22T02:11:21.543" v="3"/>
      <pc:docMkLst>
        <pc:docMk/>
      </pc:docMkLst>
      <pc:sldChg chg="addSp delSp modSp">
        <pc:chgData name="" userId="" providerId="" clId="Web-{5AE5122F-B924-4DC2-A642-C9EE10F7B5F8}" dt="2018-08-22T02:11:21.543" v="3"/>
        <pc:sldMkLst>
          <pc:docMk/>
          <pc:sldMk cId="3784956149" sldId="262"/>
        </pc:sldMkLst>
        <pc:picChg chg="add del mod">
          <ac:chgData name="" userId="" providerId="" clId="Web-{5AE5122F-B924-4DC2-A642-C9EE10F7B5F8}" dt="2018-08-22T02:11:01.729" v="1"/>
          <ac:picMkLst>
            <pc:docMk/>
            <pc:sldMk cId="3784956149" sldId="262"/>
            <ac:picMk id="3" creationId="{35DEB671-84B9-4A8C-A867-F269869042B5}"/>
          </ac:picMkLst>
        </pc:picChg>
        <pc:picChg chg="add del mod">
          <ac:chgData name="" userId="" providerId="" clId="Web-{5AE5122F-B924-4DC2-A642-C9EE10F7B5F8}" dt="2018-08-22T02:11:21.543" v="3"/>
          <ac:picMkLst>
            <pc:docMk/>
            <pc:sldMk cId="3784956149" sldId="262"/>
            <ac:picMk id="5" creationId="{71499E20-3204-4209-BE3D-A3D49394630E}"/>
          </ac:picMkLst>
        </pc:picChg>
      </pc:sldChg>
    </pc:docChg>
  </pc:docChgLst>
  <pc:docChgLst>
    <pc:chgData clId="Web-{4AD462D1-FA38-4461-AB99-7087014264E5}"/>
    <pc:docChg chg="addSld delSld modSld sldOrd">
      <pc:chgData name="" userId="" providerId="" clId="Web-{4AD462D1-FA38-4461-AB99-7087014264E5}" dt="2018-08-22T02:02:48.733" v="724" actId="20577"/>
      <pc:docMkLst>
        <pc:docMk/>
      </pc:docMkLst>
      <pc:sldChg chg="addSp delSp modSp">
        <pc:chgData name="" userId="" providerId="" clId="Web-{4AD462D1-FA38-4461-AB99-7087014264E5}" dt="2018-08-22T01:33:24.934" v="153"/>
        <pc:sldMkLst>
          <pc:docMk/>
          <pc:sldMk cId="3468739426" sldId="259"/>
        </pc:sldMkLst>
        <pc:picChg chg="add del mod">
          <ac:chgData name="" userId="" providerId="" clId="Web-{4AD462D1-FA38-4461-AB99-7087014264E5}" dt="2018-08-22T01:33:24.934" v="153"/>
          <ac:picMkLst>
            <pc:docMk/>
            <pc:sldMk cId="3468739426" sldId="259"/>
            <ac:picMk id="2" creationId="{7B2F80DD-7F7D-4D98-ADB1-29332C5F1AC7}"/>
          </ac:picMkLst>
        </pc:picChg>
      </pc:sldChg>
      <pc:sldChg chg="del">
        <pc:chgData name="" userId="" providerId="" clId="Web-{4AD462D1-FA38-4461-AB99-7087014264E5}" dt="2018-08-22T01:29:00.936" v="117"/>
        <pc:sldMkLst>
          <pc:docMk/>
          <pc:sldMk cId="1778808212" sldId="260"/>
        </pc:sldMkLst>
      </pc:sldChg>
      <pc:sldChg chg="addSp modSp">
        <pc:chgData name="" userId="" providerId="" clId="Web-{4AD462D1-FA38-4461-AB99-7087014264E5}" dt="2018-08-22T01:56:50.547" v="715" actId="20577"/>
        <pc:sldMkLst>
          <pc:docMk/>
          <pc:sldMk cId="3980764117" sldId="263"/>
        </pc:sldMkLst>
        <pc:spChg chg="mod">
          <ac:chgData name="" userId="" providerId="" clId="Web-{4AD462D1-FA38-4461-AB99-7087014264E5}" dt="2018-08-22T01:30:03.023" v="146" actId="20577"/>
          <ac:spMkLst>
            <pc:docMk/>
            <pc:sldMk cId="3980764117" sldId="263"/>
            <ac:spMk id="2" creationId="{00000000-0000-0000-0000-000000000000}"/>
          </ac:spMkLst>
        </pc:spChg>
        <pc:spChg chg="mod">
          <ac:chgData name="" userId="" providerId="" clId="Web-{4AD462D1-FA38-4461-AB99-7087014264E5}" dt="2018-08-22T01:56:50.547" v="715" actId="20577"/>
          <ac:spMkLst>
            <pc:docMk/>
            <pc:sldMk cId="3980764117" sldId="263"/>
            <ac:spMk id="5" creationId="{00000000-0000-0000-0000-000000000000}"/>
          </ac:spMkLst>
        </pc:spChg>
        <pc:spChg chg="add mod">
          <ac:chgData name="" userId="" providerId="" clId="Web-{4AD462D1-FA38-4461-AB99-7087014264E5}" dt="2018-08-22T01:34:10.860" v="159" actId="1076"/>
          <ac:spMkLst>
            <pc:docMk/>
            <pc:sldMk cId="3980764117" sldId="263"/>
            <ac:spMk id="9" creationId="{1B13E01D-0B7A-4520-83B1-6B79C39DDB5A}"/>
          </ac:spMkLst>
        </pc:spChg>
        <pc:spChg chg="add mod">
          <ac:chgData name="" userId="" providerId="" clId="Web-{4AD462D1-FA38-4461-AB99-7087014264E5}" dt="2018-08-22T01:34:21.611" v="161" actId="1076"/>
          <ac:spMkLst>
            <pc:docMk/>
            <pc:sldMk cId="3980764117" sldId="263"/>
            <ac:spMk id="10" creationId="{04500E50-56BD-459F-85BA-C84762CF7B31}"/>
          </ac:spMkLst>
        </pc:spChg>
        <pc:picChg chg="add mod">
          <ac:chgData name="" userId="" providerId="" clId="Web-{4AD462D1-FA38-4461-AB99-7087014264E5}" dt="2018-08-22T01:33:49.249" v="155" actId="1076"/>
          <ac:picMkLst>
            <pc:docMk/>
            <pc:sldMk cId="3980764117" sldId="263"/>
            <ac:picMk id="7" creationId="{2A7D6AAC-58FA-405E-AB91-3A7D8432D243}"/>
          </ac:picMkLst>
        </pc:picChg>
        <pc:picChg chg="add mod">
          <ac:chgData name="" userId="" providerId="" clId="Web-{4AD462D1-FA38-4461-AB99-7087014264E5}" dt="2018-08-22T01:33:58.062" v="157" actId="1076"/>
          <ac:picMkLst>
            <pc:docMk/>
            <pc:sldMk cId="3980764117" sldId="263"/>
            <ac:picMk id="8" creationId="{79717680-A75D-4129-976E-4939797B36B4}"/>
          </ac:picMkLst>
        </pc:picChg>
      </pc:sldChg>
      <pc:sldChg chg="ord">
        <pc:chgData name="" userId="" providerId="" clId="Web-{4AD462D1-FA38-4461-AB99-7087014264E5}" dt="2018-08-22T01:30:57.890" v="151"/>
        <pc:sldMkLst>
          <pc:docMk/>
          <pc:sldMk cId="2810719711" sldId="265"/>
        </pc:sldMkLst>
      </pc:sldChg>
      <pc:sldChg chg="modSp">
        <pc:chgData name="" userId="" providerId="" clId="Web-{4AD462D1-FA38-4461-AB99-7087014264E5}" dt="2018-08-22T02:02:48.733" v="723" actId="20577"/>
        <pc:sldMkLst>
          <pc:docMk/>
          <pc:sldMk cId="4130350021" sldId="266"/>
        </pc:sldMkLst>
        <pc:spChg chg="mod">
          <ac:chgData name="" userId="" providerId="" clId="Web-{4AD462D1-FA38-4461-AB99-7087014264E5}" dt="2018-08-22T02:02:48.733" v="723" actId="20577"/>
          <ac:spMkLst>
            <pc:docMk/>
            <pc:sldMk cId="4130350021" sldId="266"/>
            <ac:spMk id="5" creationId="{00000000-0000-0000-0000-000000000000}"/>
          </ac:spMkLst>
        </pc:spChg>
      </pc:sldChg>
      <pc:sldChg chg="addSp modSp">
        <pc:chgData name="" userId="" providerId="" clId="Web-{4AD462D1-FA38-4461-AB99-7087014264E5}" dt="2018-08-22T01:28:07.221" v="114" actId="1076"/>
        <pc:sldMkLst>
          <pc:docMk/>
          <pc:sldMk cId="1106399385" sldId="267"/>
        </pc:sldMkLst>
        <pc:spChg chg="add mod">
          <ac:chgData name="" userId="" providerId="" clId="Web-{4AD462D1-FA38-4461-AB99-7087014264E5}" dt="2018-08-22T01:28:07.221" v="114" actId="1076"/>
          <ac:spMkLst>
            <pc:docMk/>
            <pc:sldMk cId="1106399385" sldId="267"/>
            <ac:spMk id="2" creationId="{6A2A3FAE-6F4C-4A43-8224-6E86DFFBF756}"/>
          </ac:spMkLst>
        </pc:spChg>
      </pc:sldChg>
      <pc:sldChg chg="del">
        <pc:chgData name="" userId="" providerId="" clId="Web-{4AD462D1-FA38-4461-AB99-7087014264E5}" dt="2018-08-22T01:37:07.386" v="193"/>
        <pc:sldMkLst>
          <pc:docMk/>
          <pc:sldMk cId="1405614446" sldId="268"/>
        </pc:sldMkLst>
      </pc:sldChg>
      <pc:sldChg chg="ord">
        <pc:chgData name="" userId="" providerId="" clId="Web-{4AD462D1-FA38-4461-AB99-7087014264E5}" dt="2018-08-22T01:30:41.060" v="150"/>
        <pc:sldMkLst>
          <pc:docMk/>
          <pc:sldMk cId="1565384718" sldId="270"/>
        </pc:sldMkLst>
      </pc:sldChg>
      <pc:sldChg chg="add del ord">
        <pc:chgData name="" userId="" providerId="" clId="Web-{4AD462D1-FA38-4461-AB99-7087014264E5}" dt="2018-08-22T01:49:41.249" v="601"/>
        <pc:sldMkLst>
          <pc:docMk/>
          <pc:sldMk cId="2348854645" sldId="271"/>
        </pc:sldMkLst>
      </pc:sldChg>
      <pc:sldChg chg="del">
        <pc:chgData name="" userId="" providerId="" clId="Web-{4AD462D1-FA38-4461-AB99-7087014264E5}" dt="2018-08-22T01:28:41.118" v="116"/>
        <pc:sldMkLst>
          <pc:docMk/>
          <pc:sldMk cId="92277144" sldId="272"/>
        </pc:sldMkLst>
      </pc:sldChg>
      <pc:sldChg chg="ord">
        <pc:chgData name="" userId="" providerId="" clId="Web-{4AD462D1-FA38-4461-AB99-7087014264E5}" dt="2018-08-22T01:30:37.637" v="149"/>
        <pc:sldMkLst>
          <pc:docMk/>
          <pc:sldMk cId="1949619065" sldId="276"/>
        </pc:sldMkLst>
      </pc:sldChg>
      <pc:sldChg chg="del">
        <pc:chgData name="" userId="" providerId="" clId="Web-{4AD462D1-FA38-4461-AB99-7087014264E5}" dt="2018-08-22T01:28:25.474" v="115"/>
        <pc:sldMkLst>
          <pc:docMk/>
          <pc:sldMk cId="3344133078" sldId="277"/>
        </pc:sldMkLst>
      </pc:sldChg>
      <pc:sldChg chg="ord">
        <pc:chgData name="" userId="" providerId="" clId="Web-{4AD462D1-FA38-4461-AB99-7087014264E5}" dt="2018-08-22T01:30:24.917" v="148"/>
        <pc:sldMkLst>
          <pc:docMk/>
          <pc:sldMk cId="2739742185" sldId="280"/>
        </pc:sldMkLst>
      </pc:sldChg>
      <pc:sldChg chg="modSp new modNotes">
        <pc:chgData name="" userId="" providerId="" clId="Web-{4AD462D1-FA38-4461-AB99-7087014264E5}" dt="2018-08-22T01:50:30.298" v="602" actId="20577"/>
        <pc:sldMkLst>
          <pc:docMk/>
          <pc:sldMk cId="4271377234" sldId="281"/>
        </pc:sldMkLst>
        <pc:spChg chg="mod">
          <ac:chgData name="" userId="" providerId="" clId="Web-{4AD462D1-FA38-4461-AB99-7087014264E5}" dt="2018-08-22T01:50:30.298" v="602" actId="20577"/>
          <ac:spMkLst>
            <pc:docMk/>
            <pc:sldMk cId="4271377234" sldId="281"/>
            <ac:spMk id="2" creationId="{EF17134F-9B1A-4613-BF0D-B854936E106C}"/>
          </ac:spMkLst>
        </pc:spChg>
        <pc:spChg chg="mod">
          <ac:chgData name="" userId="" providerId="" clId="Web-{4AD462D1-FA38-4461-AB99-7087014264E5}" dt="2018-08-22T01:49:25.420" v="599" actId="20577"/>
          <ac:spMkLst>
            <pc:docMk/>
            <pc:sldMk cId="4271377234" sldId="281"/>
            <ac:spMk id="3" creationId="{651BF74B-F3BF-46C5-A8F9-EB6F31C68800}"/>
          </ac:spMkLst>
        </pc:spChg>
      </pc:sldChg>
    </pc:docChg>
  </pc:docChgLst>
  <pc:docChgLst>
    <pc:chgData clId="Web-{61901C4F-D1D7-4D08-A848-502007D75509}"/>
    <pc:docChg chg="addSld delSld modSld sldOrd">
      <pc:chgData name="" userId="" providerId="" clId="Web-{61901C4F-D1D7-4D08-A848-502007D75509}" dt="2018-08-22T00:17:40.348" v="912" actId="14100"/>
      <pc:docMkLst>
        <pc:docMk/>
      </pc:docMkLst>
      <pc:sldChg chg="modSp modNotes">
        <pc:chgData name="" userId="" providerId="" clId="Web-{61901C4F-D1D7-4D08-A848-502007D75509}" dt="2018-08-22T00:17:40.348" v="912" actId="14100"/>
        <pc:sldMkLst>
          <pc:docMk/>
          <pc:sldMk cId="4223512869" sldId="261"/>
        </pc:sldMkLst>
        <pc:spChg chg="mod">
          <ac:chgData name="" userId="" providerId="" clId="Web-{61901C4F-D1D7-4D08-A848-502007D75509}" dt="2018-08-22T00:17:40.348" v="912" actId="14100"/>
          <ac:spMkLst>
            <pc:docMk/>
            <pc:sldMk cId="4223512869" sldId="261"/>
            <ac:spMk id="24" creationId="{00000000-0000-0000-0000-000000000000}"/>
          </ac:spMkLst>
        </pc:spChg>
      </pc:sldChg>
      <pc:sldChg chg="addSp delSp modSp del modNotes">
        <pc:chgData name="" userId="" providerId="" clId="Web-{61901C4F-D1D7-4D08-A848-502007D75509}" dt="2018-08-21T23:38:42.233" v="812"/>
        <pc:sldMkLst>
          <pc:docMk/>
          <pc:sldMk cId="3084219849" sldId="264"/>
        </pc:sldMkLst>
        <pc:spChg chg="add mod">
          <ac:chgData name="" userId="" providerId="" clId="Web-{61901C4F-D1D7-4D08-A848-502007D75509}" dt="2018-08-21T23:14:48.171" v="628"/>
          <ac:spMkLst>
            <pc:docMk/>
            <pc:sldMk cId="3084219849" sldId="264"/>
            <ac:spMk id="4" creationId="{2828EA9B-23F0-4BAD-AA29-F040DB1311CF}"/>
          </ac:spMkLst>
        </pc:spChg>
        <pc:picChg chg="del">
          <ac:chgData name="" userId="" providerId="" clId="Web-{61901C4F-D1D7-4D08-A848-502007D75509}" dt="2018-08-21T23:14:54.874" v="629"/>
          <ac:picMkLst>
            <pc:docMk/>
            <pc:sldMk cId="3084219849" sldId="264"/>
            <ac:picMk id="7" creationId="{00000000-0000-0000-0000-000000000000}"/>
          </ac:picMkLst>
        </pc:picChg>
        <pc:picChg chg="del">
          <ac:chgData name="" userId="" providerId="" clId="Web-{61901C4F-D1D7-4D08-A848-502007D75509}" dt="2018-08-21T23:14:48.171" v="628"/>
          <ac:picMkLst>
            <pc:docMk/>
            <pc:sldMk cId="3084219849" sldId="264"/>
            <ac:picMk id="1026" creationId="{00000000-0000-0000-0000-000000000000}"/>
          </ac:picMkLst>
        </pc:picChg>
      </pc:sldChg>
      <pc:sldChg chg="modSp ord modNotes">
        <pc:chgData name="" userId="" providerId="" clId="Web-{61901C4F-D1D7-4D08-A848-502007D75509}" dt="2018-08-22T00:17:30.769" v="910" actId="20577"/>
        <pc:sldMkLst>
          <pc:docMk/>
          <pc:sldMk cId="4130350021" sldId="266"/>
        </pc:sldMkLst>
        <pc:spChg chg="mod">
          <ac:chgData name="" userId="" providerId="" clId="Web-{61901C4F-D1D7-4D08-A848-502007D75509}" dt="2018-08-21T21:36:37.449" v="15" actId="20577"/>
          <ac:spMkLst>
            <pc:docMk/>
            <pc:sldMk cId="4130350021" sldId="266"/>
            <ac:spMk id="2" creationId="{00000000-0000-0000-0000-000000000000}"/>
          </ac:spMkLst>
        </pc:spChg>
        <pc:spChg chg="mod">
          <ac:chgData name="" userId="" providerId="" clId="Web-{61901C4F-D1D7-4D08-A848-502007D75509}" dt="2018-08-21T21:30:11.903" v="10" actId="20577"/>
          <ac:spMkLst>
            <pc:docMk/>
            <pc:sldMk cId="4130350021" sldId="266"/>
            <ac:spMk id="3" creationId="{00000000-0000-0000-0000-000000000000}"/>
          </ac:spMkLst>
        </pc:spChg>
        <pc:spChg chg="mod">
          <ac:chgData name="" userId="" providerId="" clId="Web-{61901C4F-D1D7-4D08-A848-502007D75509}" dt="2018-08-22T00:17:30.769" v="910" actId="20577"/>
          <ac:spMkLst>
            <pc:docMk/>
            <pc:sldMk cId="4130350021" sldId="266"/>
            <ac:spMk id="5" creationId="{00000000-0000-0000-0000-000000000000}"/>
          </ac:spMkLst>
        </pc:spChg>
      </pc:sldChg>
      <pc:sldChg chg="ord">
        <pc:chgData name="" userId="" providerId="" clId="Web-{61901C4F-D1D7-4D08-A848-502007D75509}" dt="2018-08-21T22:41:29.089" v="472"/>
        <pc:sldMkLst>
          <pc:docMk/>
          <pc:sldMk cId="1106399385" sldId="267"/>
        </pc:sldMkLst>
      </pc:sldChg>
      <pc:sldChg chg="ord">
        <pc:chgData name="" userId="" providerId="" clId="Web-{61901C4F-D1D7-4D08-A848-502007D75509}" dt="2018-08-21T22:41:13.449" v="471"/>
        <pc:sldMkLst>
          <pc:docMk/>
          <pc:sldMk cId="54243081" sldId="269"/>
        </pc:sldMkLst>
      </pc:sldChg>
      <pc:sldChg chg="addSp delSp modSp ord modNotes">
        <pc:chgData name="" userId="" providerId="" clId="Web-{61901C4F-D1D7-4D08-A848-502007D75509}" dt="2018-08-22T00:16:49.862" v="889"/>
        <pc:sldMkLst>
          <pc:docMk/>
          <pc:sldMk cId="1565384718" sldId="270"/>
        </pc:sldMkLst>
        <pc:spChg chg="mod">
          <ac:chgData name="" userId="" providerId="" clId="Web-{61901C4F-D1D7-4D08-A848-502007D75509}" dt="2018-08-21T23:14:16.108" v="625" actId="20577"/>
          <ac:spMkLst>
            <pc:docMk/>
            <pc:sldMk cId="1565384718" sldId="270"/>
            <ac:spMk id="2" creationId="{00000000-0000-0000-0000-000000000000}"/>
          </ac:spMkLst>
        </pc:spChg>
        <pc:spChg chg="add mod">
          <ac:chgData name="" userId="" providerId="" clId="Web-{61901C4F-D1D7-4D08-A848-502007D75509}" dt="2018-08-21T22:36:26.068" v="366" actId="1076"/>
          <ac:spMkLst>
            <pc:docMk/>
            <pc:sldMk cId="1565384718" sldId="270"/>
            <ac:spMk id="3" creationId="{5F4EBB80-9357-43BC-BE20-552C53AA37B2}"/>
          </ac:spMkLst>
        </pc:spChg>
        <pc:spChg chg="add mod">
          <ac:chgData name="" userId="" providerId="" clId="Web-{61901C4F-D1D7-4D08-A848-502007D75509}" dt="2018-08-21T22:36:56.834" v="378" actId="1076"/>
          <ac:spMkLst>
            <pc:docMk/>
            <pc:sldMk cId="1565384718" sldId="270"/>
            <ac:spMk id="5" creationId="{40302707-CE74-4C4F-93CA-88C435716CF1}"/>
          </ac:spMkLst>
        </pc:spChg>
        <pc:spChg chg="add mod">
          <ac:chgData name="" userId="" providerId="" clId="Web-{61901C4F-D1D7-4D08-A848-502007D75509}" dt="2018-08-21T22:35:39.114" v="363" actId="1076"/>
          <ac:spMkLst>
            <pc:docMk/>
            <pc:sldMk cId="1565384718" sldId="270"/>
            <ac:spMk id="7" creationId="{96C470AB-6F11-4E3A-82D4-AF5B729BC183}"/>
          </ac:spMkLst>
        </pc:spChg>
        <pc:spChg chg="del">
          <ac:chgData name="" userId="" providerId="" clId="Web-{61901C4F-D1D7-4D08-A848-502007D75509}" dt="2018-08-21T22:33:50.628" v="337"/>
          <ac:spMkLst>
            <pc:docMk/>
            <pc:sldMk cId="1565384718" sldId="270"/>
            <ac:spMk id="12" creationId="{00000000-0000-0000-0000-000000000000}"/>
          </ac:spMkLst>
        </pc:spChg>
        <pc:spChg chg="mod">
          <ac:chgData name="" userId="" providerId="" clId="Web-{61901C4F-D1D7-4D08-A848-502007D75509}" dt="2018-08-21T22:37:32.116" v="401" actId="1076"/>
          <ac:spMkLst>
            <pc:docMk/>
            <pc:sldMk cId="1565384718" sldId="270"/>
            <ac:spMk id="13" creationId="{00000000-0000-0000-0000-000000000000}"/>
          </ac:spMkLst>
        </pc:spChg>
        <pc:spChg chg="del">
          <ac:chgData name="" userId="" providerId="" clId="Web-{61901C4F-D1D7-4D08-A848-502007D75509}" dt="2018-08-21T22:33:54.174" v="338"/>
          <ac:spMkLst>
            <pc:docMk/>
            <pc:sldMk cId="1565384718" sldId="270"/>
            <ac:spMk id="14" creationId="{00000000-0000-0000-0000-000000000000}"/>
          </ac:spMkLst>
        </pc:spChg>
        <pc:picChg chg="mod">
          <ac:chgData name="" userId="" providerId="" clId="Web-{61901C4F-D1D7-4D08-A848-502007D75509}" dt="2018-08-21T22:37:00.584" v="379" actId="1076"/>
          <ac:picMkLst>
            <pc:docMk/>
            <pc:sldMk cId="1565384718" sldId="270"/>
            <ac:picMk id="4" creationId="{00000000-0000-0000-0000-000000000000}"/>
          </ac:picMkLst>
        </pc:picChg>
        <pc:picChg chg="add mod">
          <ac:chgData name="" userId="" providerId="" clId="Web-{61901C4F-D1D7-4D08-A848-502007D75509}" dt="2018-08-21T22:38:24.148" v="403" actId="1076"/>
          <ac:picMkLst>
            <pc:docMk/>
            <pc:sldMk cId="1565384718" sldId="270"/>
            <ac:picMk id="9" creationId="{447CE284-1015-4616-B1ED-94E43E9E3266}"/>
          </ac:picMkLst>
        </pc:picChg>
        <pc:cxnChg chg="del">
          <ac:chgData name="" userId="" providerId="" clId="Web-{61901C4F-D1D7-4D08-A848-502007D75509}" dt="2018-08-21T22:33:40.362" v="334"/>
          <ac:cxnSpMkLst>
            <pc:docMk/>
            <pc:sldMk cId="1565384718" sldId="270"/>
            <ac:cxnSpMk id="6" creationId="{00000000-0000-0000-0000-000000000000}"/>
          </ac:cxnSpMkLst>
        </pc:cxnChg>
        <pc:cxnChg chg="del">
          <ac:chgData name="" userId="" providerId="" clId="Web-{61901C4F-D1D7-4D08-A848-502007D75509}" dt="2018-08-21T22:33:45.815" v="335"/>
          <ac:cxnSpMkLst>
            <pc:docMk/>
            <pc:sldMk cId="1565384718" sldId="270"/>
            <ac:cxnSpMk id="8" creationId="{00000000-0000-0000-0000-000000000000}"/>
          </ac:cxnSpMkLst>
        </pc:cxnChg>
        <pc:cxnChg chg="del">
          <ac:chgData name="" userId="" providerId="" clId="Web-{61901C4F-D1D7-4D08-A848-502007D75509}" dt="2018-08-21T22:33:48.065" v="336"/>
          <ac:cxnSpMkLst>
            <pc:docMk/>
            <pc:sldMk cId="1565384718" sldId="270"/>
            <ac:cxnSpMk id="11" creationId="{00000000-0000-0000-0000-000000000000}"/>
          </ac:cxnSpMkLst>
        </pc:cxnChg>
      </pc:sldChg>
      <pc:sldChg chg="addSp delSp modSp modNotes">
        <pc:chgData name="" userId="" providerId="" clId="Web-{61901C4F-D1D7-4D08-A848-502007D75509}" dt="2018-08-21T21:52:13.605" v="81"/>
        <pc:sldMkLst>
          <pc:docMk/>
          <pc:sldMk cId="2348854645" sldId="271"/>
        </pc:sldMkLst>
        <pc:spChg chg="mod">
          <ac:chgData name="" userId="" providerId="" clId="Web-{61901C4F-D1D7-4D08-A848-502007D75509}" dt="2018-08-21T21:49:16.834" v="69" actId="20577"/>
          <ac:spMkLst>
            <pc:docMk/>
            <pc:sldMk cId="2348854645" sldId="271"/>
            <ac:spMk id="2" creationId="{00000000-0000-0000-0000-000000000000}"/>
          </ac:spMkLst>
        </pc:spChg>
        <pc:spChg chg="add del mod">
          <ac:chgData name="" userId="" providerId="" clId="Web-{61901C4F-D1D7-4D08-A848-502007D75509}" dt="2018-08-21T21:52:13.605" v="81"/>
          <ac:spMkLst>
            <pc:docMk/>
            <pc:sldMk cId="2348854645" sldId="271"/>
            <ac:spMk id="4" creationId="{E3BFCF4A-512B-4EA4-B553-374D182E3941}"/>
          </ac:spMkLst>
        </pc:spChg>
      </pc:sldChg>
      <pc:sldChg chg="add replId">
        <pc:chgData name="" userId="" providerId="" clId="Web-{61901C4F-D1D7-4D08-A848-502007D75509}" dt="2018-08-21T21:29:42.621" v="0"/>
        <pc:sldMkLst>
          <pc:docMk/>
          <pc:sldMk cId="92277144" sldId="272"/>
        </pc:sldMkLst>
      </pc:sldChg>
      <pc:sldChg chg="addSp delSp modSp new ord modNotes">
        <pc:chgData name="" userId="" providerId="" clId="Web-{61901C4F-D1D7-4D08-A848-502007D75509}" dt="2018-08-21T23:38:37.030" v="811"/>
        <pc:sldMkLst>
          <pc:docMk/>
          <pc:sldMk cId="1538513198" sldId="273"/>
        </pc:sldMkLst>
        <pc:spChg chg="del">
          <ac:chgData name="" userId="" providerId="" clId="Web-{61901C4F-D1D7-4D08-A848-502007D75509}" dt="2018-08-21T21:46:27.953" v="21"/>
          <ac:spMkLst>
            <pc:docMk/>
            <pc:sldMk cId="1538513198" sldId="273"/>
            <ac:spMk id="4" creationId="{967F7CC3-4829-4FFB-900C-14231FE93073}"/>
          </ac:spMkLst>
        </pc:spChg>
        <pc:spChg chg="del">
          <ac:chgData name="" userId="" providerId="" clId="Web-{61901C4F-D1D7-4D08-A848-502007D75509}" dt="2018-08-21T21:46:30.625" v="22"/>
          <ac:spMkLst>
            <pc:docMk/>
            <pc:sldMk cId="1538513198" sldId="273"/>
            <ac:spMk id="6" creationId="{B04FB1C8-A624-4B54-A69C-AA1E0CE70611}"/>
          </ac:spMkLst>
        </pc:spChg>
        <pc:picChg chg="add mod ord">
          <ac:chgData name="" userId="" providerId="" clId="Web-{61901C4F-D1D7-4D08-A848-502007D75509}" dt="2018-08-21T21:46:50.048" v="26" actId="14100"/>
          <ac:picMkLst>
            <pc:docMk/>
            <pc:sldMk cId="1538513198" sldId="273"/>
            <ac:picMk id="7" creationId="{7008B8B6-1AFF-4EAF-9DB1-38DCFAFF71AC}"/>
          </ac:picMkLst>
        </pc:picChg>
      </pc:sldChg>
      <pc:sldChg chg="addSp delSp modSp add ord replId modNotes">
        <pc:chgData name="" userId="" providerId="" clId="Web-{61901C4F-D1D7-4D08-A848-502007D75509}" dt="2018-08-21T23:56:05.112" v="868" actId="1076"/>
        <pc:sldMkLst>
          <pc:docMk/>
          <pc:sldMk cId="1961240453" sldId="274"/>
        </pc:sldMkLst>
        <pc:spChg chg="mod">
          <ac:chgData name="" userId="" providerId="" clId="Web-{61901C4F-D1D7-4D08-A848-502007D75509}" dt="2018-08-21T22:53:44.094" v="527" actId="20577"/>
          <ac:spMkLst>
            <pc:docMk/>
            <pc:sldMk cId="1961240453" sldId="274"/>
            <ac:spMk id="2" creationId="{6E318AD8-3F86-440E-B9A9-AD0E53F71428}"/>
          </ac:spMkLst>
        </pc:spChg>
        <pc:spChg chg="del">
          <ac:chgData name="" userId="" providerId="" clId="Web-{61901C4F-D1D7-4D08-A848-502007D75509}" dt="2018-08-21T23:38:00.857" v="806"/>
          <ac:spMkLst>
            <pc:docMk/>
            <pc:sldMk cId="1961240453" sldId="274"/>
            <ac:spMk id="3" creationId="{531A6175-9DEA-45E8-B7CB-71AD221007D8}"/>
          </ac:spMkLst>
        </pc:spChg>
        <pc:spChg chg="del">
          <ac:chgData name="" userId="" providerId="" clId="Web-{61901C4F-D1D7-4D08-A848-502007D75509}" dt="2018-08-21T23:38:09.373" v="808"/>
          <ac:spMkLst>
            <pc:docMk/>
            <pc:sldMk cId="1961240453" sldId="274"/>
            <ac:spMk id="5" creationId="{1F62ADED-4D8C-4200-8431-59CCA45BC90E}"/>
          </ac:spMkLst>
        </pc:spChg>
        <pc:spChg chg="add mod">
          <ac:chgData name="" userId="" providerId="" clId="Web-{61901C4F-D1D7-4D08-A848-502007D75509}" dt="2018-08-21T23:56:05.112" v="868" actId="1076"/>
          <ac:spMkLst>
            <pc:docMk/>
            <pc:sldMk cId="1961240453" sldId="274"/>
            <ac:spMk id="9" creationId="{6158D9F7-4FB7-4ED0-B5F1-2021C44CD862}"/>
          </ac:spMkLst>
        </pc:spChg>
        <pc:spChg chg="add mod">
          <ac:chgData name="" userId="" providerId="" clId="Web-{61901C4F-D1D7-4D08-A848-502007D75509}" dt="2018-08-21T23:55:54.675" v="863" actId="20577"/>
          <ac:spMkLst>
            <pc:docMk/>
            <pc:sldMk cId="1961240453" sldId="274"/>
            <ac:spMk id="11" creationId="{97FA6E99-1714-4D35-800E-876E6970D667}"/>
          </ac:spMkLst>
        </pc:spChg>
        <pc:picChg chg="add mod">
          <ac:chgData name="" userId="" providerId="" clId="Web-{61901C4F-D1D7-4D08-A848-502007D75509}" dt="2018-08-21T23:49:36.667" v="828" actId="1076"/>
          <ac:picMkLst>
            <pc:docMk/>
            <pc:sldMk cId="1961240453" sldId="274"/>
            <ac:picMk id="4" creationId="{AAE33CCA-2A52-4BEB-9B52-4EBE86D52C8F}"/>
          </ac:picMkLst>
        </pc:picChg>
      </pc:sldChg>
      <pc:sldChg chg="addSp delSp modSp new del modNotes">
        <pc:chgData name="" userId="" providerId="" clId="Web-{61901C4F-D1D7-4D08-A848-502007D75509}" dt="2018-08-21T22:32:34.876" v="332"/>
        <pc:sldMkLst>
          <pc:docMk/>
          <pc:sldMk cId="1569662514" sldId="275"/>
        </pc:sldMkLst>
        <pc:spChg chg="del mod">
          <ac:chgData name="" userId="" providerId="" clId="Web-{61901C4F-D1D7-4D08-A848-502007D75509}" dt="2018-08-21T21:53:39.810" v="92"/>
          <ac:spMkLst>
            <pc:docMk/>
            <pc:sldMk cId="1569662514" sldId="275"/>
            <ac:spMk id="3" creationId="{6887AAF8-6B72-407D-8D1F-83DC6375D1FA}"/>
          </ac:spMkLst>
        </pc:spChg>
        <pc:spChg chg="add del mod">
          <ac:chgData name="" userId="" providerId="" clId="Web-{61901C4F-D1D7-4D08-A848-502007D75509}" dt="2018-08-21T21:53:49.591" v="94"/>
          <ac:spMkLst>
            <pc:docMk/>
            <pc:sldMk cId="1569662514" sldId="275"/>
            <ac:spMk id="5" creationId="{D8C2EB49-FE7C-49A3-8762-788557D640D2}"/>
          </ac:spMkLst>
        </pc:spChg>
        <pc:spChg chg="add mod">
          <ac:chgData name="" userId="" providerId="" clId="Web-{61901C4F-D1D7-4D08-A848-502007D75509}" dt="2018-08-21T21:54:04.029" v="96" actId="14100"/>
          <ac:spMkLst>
            <pc:docMk/>
            <pc:sldMk cId="1569662514" sldId="275"/>
            <ac:spMk id="7" creationId="{E32C4C24-08F2-4A26-B659-02BDA08BC306}"/>
          </ac:spMkLst>
        </pc:spChg>
        <pc:spChg chg="add mod">
          <ac:chgData name="" userId="" providerId="" clId="Web-{61901C4F-D1D7-4D08-A848-502007D75509}" dt="2018-08-21T21:55:09.077" v="101" actId="20577"/>
          <ac:spMkLst>
            <pc:docMk/>
            <pc:sldMk cId="1569662514" sldId="275"/>
            <ac:spMk id="9" creationId="{9E0F5AE5-32D7-4559-8BEB-05C5E1585C78}"/>
          </ac:spMkLst>
        </pc:spChg>
        <pc:spChg chg="add mod">
          <ac:chgData name="" userId="" providerId="" clId="Web-{61901C4F-D1D7-4D08-A848-502007D75509}" dt="2018-08-21T21:57:56.769" v="110" actId="20577"/>
          <ac:spMkLst>
            <pc:docMk/>
            <pc:sldMk cId="1569662514" sldId="275"/>
            <ac:spMk id="10" creationId="{6213AA07-FB9C-4879-A7E6-28F875C36F7D}"/>
          </ac:spMkLst>
        </pc:spChg>
      </pc:sldChg>
      <pc:sldChg chg="addSp delSp modSp new modNotes">
        <pc:chgData name="" userId="" providerId="" clId="Web-{61901C4F-D1D7-4D08-A848-502007D75509}" dt="2018-08-21T23:13:51.795" v="617" actId="20577"/>
        <pc:sldMkLst>
          <pc:docMk/>
          <pc:sldMk cId="1949619065" sldId="276"/>
        </pc:sldMkLst>
        <pc:spChg chg="mod">
          <ac:chgData name="" userId="" providerId="" clId="Web-{61901C4F-D1D7-4D08-A848-502007D75509}" dt="2018-08-21T22:01:42.554" v="169" actId="20577"/>
          <ac:spMkLst>
            <pc:docMk/>
            <pc:sldMk cId="1949619065" sldId="276"/>
            <ac:spMk id="2" creationId="{6AD20945-44FE-4AF5-8037-A79E563970FE}"/>
          </ac:spMkLst>
        </pc:spChg>
        <pc:spChg chg="del">
          <ac:chgData name="" userId="" providerId="" clId="Web-{61901C4F-D1D7-4D08-A848-502007D75509}" dt="2018-08-21T22:00:06.989" v="132"/>
          <ac:spMkLst>
            <pc:docMk/>
            <pc:sldMk cId="1949619065" sldId="276"/>
            <ac:spMk id="3" creationId="{134B81A9-B77C-40E2-BF16-3CFBC6070DAF}"/>
          </ac:spMkLst>
        </pc:spChg>
        <pc:spChg chg="mod">
          <ac:chgData name="" userId="" providerId="" clId="Web-{61901C4F-D1D7-4D08-A848-502007D75509}" dt="2018-08-21T23:13:51.795" v="617" actId="20577"/>
          <ac:spMkLst>
            <pc:docMk/>
            <pc:sldMk cId="1949619065" sldId="276"/>
            <ac:spMk id="4" creationId="{2317FF1E-197B-42C8-9CDC-D0139E6A2690}"/>
          </ac:spMkLst>
        </pc:spChg>
        <pc:spChg chg="add mod">
          <ac:chgData name="" userId="" providerId="" clId="Web-{61901C4F-D1D7-4D08-A848-502007D75509}" dt="2018-08-21T22:15:40.320" v="243" actId="1076"/>
          <ac:spMkLst>
            <pc:docMk/>
            <pc:sldMk cId="1949619065" sldId="276"/>
            <ac:spMk id="7" creationId="{7655D6DD-6B29-4486-B50D-3A4151FBF651}"/>
          </ac:spMkLst>
        </pc:spChg>
        <pc:picChg chg="add mod ord">
          <ac:chgData name="" userId="" providerId="" clId="Web-{61901C4F-D1D7-4D08-A848-502007D75509}" dt="2018-08-21T22:00:06.989" v="132"/>
          <ac:picMkLst>
            <pc:docMk/>
            <pc:sldMk cId="1949619065" sldId="276"/>
            <ac:picMk id="5" creationId="{1D3A3C47-009B-4A67-AD2C-F754EA948042}"/>
          </ac:picMkLst>
        </pc:picChg>
      </pc:sldChg>
      <pc:sldChg chg="modSp new modNotes">
        <pc:chgData name="" userId="" providerId="" clId="Web-{61901C4F-D1D7-4D08-A848-502007D75509}" dt="2018-08-21T23:02:44.151" v="584"/>
        <pc:sldMkLst>
          <pc:docMk/>
          <pc:sldMk cId="3344133078" sldId="277"/>
        </pc:sldMkLst>
        <pc:spChg chg="mod">
          <ac:chgData name="" userId="" providerId="" clId="Web-{61901C4F-D1D7-4D08-A848-502007D75509}" dt="2018-08-21T22:41:47.574" v="484" actId="20577"/>
          <ac:spMkLst>
            <pc:docMk/>
            <pc:sldMk cId="3344133078" sldId="277"/>
            <ac:spMk id="2" creationId="{0927C2DA-9347-4369-883B-FC308703F163}"/>
          </ac:spMkLst>
        </pc:spChg>
      </pc:sldChg>
      <pc:sldChg chg="addSp delSp modSp add ord replId modNotes">
        <pc:chgData name="" userId="" providerId="" clId="Web-{61901C4F-D1D7-4D08-A848-502007D75509}" dt="2018-08-21T23:58:02.193" v="875"/>
        <pc:sldMkLst>
          <pc:docMk/>
          <pc:sldMk cId="2197680907" sldId="278"/>
        </pc:sldMkLst>
        <pc:spChg chg="mod">
          <ac:chgData name="" userId="" providerId="" clId="Web-{61901C4F-D1D7-4D08-A848-502007D75509}" dt="2018-08-21T23:29:03.675" v="653" actId="14100"/>
          <ac:spMkLst>
            <pc:docMk/>
            <pc:sldMk cId="2197680907" sldId="278"/>
            <ac:spMk id="2" creationId="{6E318AD8-3F86-440E-B9A9-AD0E53F71428}"/>
          </ac:spMkLst>
        </pc:spChg>
        <pc:spChg chg="del mod">
          <ac:chgData name="" userId="" providerId="" clId="Web-{61901C4F-D1D7-4D08-A848-502007D75509}" dt="2018-08-21T23:58:02.193" v="875"/>
          <ac:spMkLst>
            <pc:docMk/>
            <pc:sldMk cId="2197680907" sldId="278"/>
            <ac:spMk id="3" creationId="{531A6175-9DEA-45E8-B7CB-71AD221007D8}"/>
          </ac:spMkLst>
        </pc:spChg>
        <pc:spChg chg="del mod">
          <ac:chgData name="" userId="" providerId="" clId="Web-{61901C4F-D1D7-4D08-A848-502007D75509}" dt="2018-08-21T23:56:31.644" v="870"/>
          <ac:spMkLst>
            <pc:docMk/>
            <pc:sldMk cId="2197680907" sldId="278"/>
            <ac:spMk id="5" creationId="{1F62ADED-4D8C-4200-8431-59CCA45BC90E}"/>
          </ac:spMkLst>
        </pc:spChg>
        <pc:spChg chg="add del mod">
          <ac:chgData name="" userId="" providerId="" clId="Web-{61901C4F-D1D7-4D08-A848-502007D75509}" dt="2018-08-21T23:25:13.811" v="631"/>
          <ac:spMkLst>
            <pc:docMk/>
            <pc:sldMk cId="2197680907" sldId="278"/>
            <ac:spMk id="6" creationId="{03DFBEF7-B9C2-4528-B233-BEEE2A1FDD31}"/>
          </ac:spMkLst>
        </pc:spChg>
        <pc:spChg chg="add del mod">
          <ac:chgData name="" userId="" providerId="" clId="Web-{61901C4F-D1D7-4D08-A848-502007D75509}" dt="2018-08-21T23:25:49.140" v="633"/>
          <ac:spMkLst>
            <pc:docMk/>
            <pc:sldMk cId="2197680907" sldId="278"/>
            <ac:spMk id="11" creationId="{F69F834D-7EEC-4B05-9B79-E8E8F9105A77}"/>
          </ac:spMkLst>
        </pc:spChg>
        <pc:spChg chg="add mod">
          <ac:chgData name="" userId="" providerId="" clId="Web-{61901C4F-D1D7-4D08-A848-502007D75509}" dt="2018-08-21T23:26:49.766" v="638" actId="1076"/>
          <ac:spMkLst>
            <pc:docMk/>
            <pc:sldMk cId="2197680907" sldId="278"/>
            <ac:spMk id="14" creationId="{248E2498-6832-40D1-996F-D0D29FEA1A5B}"/>
          </ac:spMkLst>
        </pc:spChg>
        <pc:spChg chg="add mod">
          <ac:chgData name="" userId="" providerId="" clId="Web-{61901C4F-D1D7-4D08-A848-502007D75509}" dt="2018-08-21T23:56:31.644" v="870"/>
          <ac:spMkLst>
            <pc:docMk/>
            <pc:sldMk cId="2197680907" sldId="278"/>
            <ac:spMk id="16" creationId="{124FF25B-3F00-4120-A14E-D962A11019E5}"/>
          </ac:spMkLst>
        </pc:spChg>
        <pc:picChg chg="del">
          <ac:chgData name="" userId="" providerId="" clId="Web-{61901C4F-D1D7-4D08-A848-502007D75509}" dt="2018-08-21T23:25:03.577" v="630"/>
          <ac:picMkLst>
            <pc:docMk/>
            <pc:sldMk cId="2197680907" sldId="278"/>
            <ac:picMk id="7" creationId="{7008B8B6-1AFF-4EAF-9DB1-38DCFAFF71AC}"/>
          </ac:picMkLst>
        </pc:picChg>
        <pc:picChg chg="add del mod ord">
          <ac:chgData name="" userId="" providerId="" clId="Web-{61901C4F-D1D7-4D08-A848-502007D75509}" dt="2018-08-21T23:25:27.608" v="632"/>
          <ac:picMkLst>
            <pc:docMk/>
            <pc:sldMk cId="2197680907" sldId="278"/>
            <ac:picMk id="8" creationId="{A84D6696-E271-4CAA-85F0-C0FAAB936D04}"/>
          </ac:picMkLst>
        </pc:picChg>
        <pc:picChg chg="add mod ord">
          <ac:chgData name="" userId="" providerId="" clId="Web-{61901C4F-D1D7-4D08-A848-502007D75509}" dt="2018-08-21T23:25:57.609" v="635" actId="14100"/>
          <ac:picMkLst>
            <pc:docMk/>
            <pc:sldMk cId="2197680907" sldId="278"/>
            <ac:picMk id="12" creationId="{1DEFB901-068C-41C5-8737-B923D635B82F}"/>
          </ac:picMkLst>
        </pc:picChg>
        <pc:picChg chg="add mod">
          <ac:chgData name="" userId="" providerId="" clId="Web-{61901C4F-D1D7-4D08-A848-502007D75509}" dt="2018-08-21T23:57:54.224" v="874" actId="1076"/>
          <ac:picMkLst>
            <pc:docMk/>
            <pc:sldMk cId="2197680907" sldId="278"/>
            <ac:picMk id="17" creationId="{D73CA41A-FB6A-441E-8C07-6C53FC6FB03B}"/>
          </ac:picMkLst>
        </pc:picChg>
      </pc:sldChg>
      <pc:sldChg chg="addSp delSp modSp add ord replId">
        <pc:chgData name="" userId="" providerId="" clId="Web-{61901C4F-D1D7-4D08-A848-502007D75509}" dt="2018-08-21T23:40:11.641" v="827" actId="1076"/>
        <pc:sldMkLst>
          <pc:docMk/>
          <pc:sldMk cId="313520799" sldId="279"/>
        </pc:sldMkLst>
        <pc:spChg chg="mod">
          <ac:chgData name="" userId="" providerId="" clId="Web-{61901C4F-D1D7-4D08-A848-502007D75509}" dt="2018-08-21T23:40:02.906" v="825" actId="1076"/>
          <ac:spMkLst>
            <pc:docMk/>
            <pc:sldMk cId="313520799" sldId="279"/>
            <ac:spMk id="2" creationId="{6E318AD8-3F86-440E-B9A9-AD0E53F71428}"/>
          </ac:spMkLst>
        </pc:spChg>
        <pc:spChg chg="del">
          <ac:chgData name="" userId="" providerId="" clId="Web-{61901C4F-D1D7-4D08-A848-502007D75509}" dt="2018-08-21T23:39:14.187" v="817"/>
          <ac:spMkLst>
            <pc:docMk/>
            <pc:sldMk cId="313520799" sldId="279"/>
            <ac:spMk id="3" creationId="{531A6175-9DEA-45E8-B7CB-71AD221007D8}"/>
          </ac:spMkLst>
        </pc:spChg>
        <pc:spChg chg="add mod">
          <ac:chgData name="" userId="" providerId="" clId="Web-{61901C4F-D1D7-4D08-A848-502007D75509}" dt="2018-08-21T23:39:20.874" v="819" actId="1076"/>
          <ac:spMkLst>
            <pc:docMk/>
            <pc:sldMk cId="313520799" sldId="279"/>
            <ac:spMk id="4" creationId="{2EF9D24D-35D5-441C-BAA2-A9B498E182C7}"/>
          </ac:spMkLst>
        </pc:spChg>
        <pc:spChg chg="del">
          <ac:chgData name="" userId="" providerId="" clId="Web-{61901C4F-D1D7-4D08-A848-502007D75509}" dt="2018-08-21T23:39:16.796" v="818"/>
          <ac:spMkLst>
            <pc:docMk/>
            <pc:sldMk cId="313520799" sldId="279"/>
            <ac:spMk id="5" creationId="{1F62ADED-4D8C-4200-8431-59CCA45BC90E}"/>
          </ac:spMkLst>
        </pc:spChg>
        <pc:spChg chg="add mod">
          <ac:chgData name="" userId="" providerId="" clId="Web-{61901C4F-D1D7-4D08-A848-502007D75509}" dt="2018-08-21T23:40:11.641" v="827" actId="1076"/>
          <ac:spMkLst>
            <pc:docMk/>
            <pc:sldMk cId="313520799" sldId="279"/>
            <ac:spMk id="9" creationId="{245B6A94-518F-4AE8-9A3B-031288791C36}"/>
          </ac:spMkLst>
        </pc:spChg>
        <pc:picChg chg="mod">
          <ac:chgData name="" userId="" providerId="" clId="Web-{61901C4F-D1D7-4D08-A848-502007D75509}" dt="2018-08-21T23:40:05.438" v="826" actId="1076"/>
          <ac:picMkLst>
            <pc:docMk/>
            <pc:sldMk cId="313520799" sldId="279"/>
            <ac:picMk id="7" creationId="{7008B8B6-1AFF-4EAF-9DB1-38DCFAFF71AC}"/>
          </ac:picMkLst>
        </pc:picChg>
      </pc:sldChg>
      <pc:sldChg chg="modSp new">
        <pc:chgData name="" userId="" providerId="" clId="Web-{61901C4F-D1D7-4D08-A848-502007D75509}" dt="2018-08-21T23:01:00.383" v="573" actId="20577"/>
        <pc:sldMkLst>
          <pc:docMk/>
          <pc:sldMk cId="2739742185" sldId="280"/>
        </pc:sldMkLst>
        <pc:spChg chg="mod">
          <ac:chgData name="" userId="" providerId="" clId="Web-{61901C4F-D1D7-4D08-A848-502007D75509}" dt="2018-08-21T23:01:00.383" v="573" actId="20577"/>
          <ac:spMkLst>
            <pc:docMk/>
            <pc:sldMk cId="2739742185" sldId="280"/>
            <ac:spMk id="2" creationId="{8D7DAC65-1D63-4985-803B-CB17C0E5BB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B35D5-A3D4-4559-BCE4-902DEDAB07EF}" type="datetimeFigureOut">
              <a:rPr lang="en-US" smtClean="0"/>
              <a:t>8/23/2018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BB9D0-7096-44E5-A734-F58DD0D84495}" type="slidenum">
              <a:rPr lang="en-US" smtClean="0"/>
              <a:t>‹#›</a:t>
            </a:fld>
            <a:endParaRPr lang="en-US"/>
          </a:p>
        </p:txBody>
      </p:sp>
    </p:spTree>
    <p:extLst>
      <p:ext uri="{BB962C8B-B14F-4D97-AF65-F5344CB8AC3E}">
        <p14:creationId xmlns:p14="http://schemas.microsoft.com/office/powerpoint/2010/main" val="627772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am Roberta Gardner Assistant Professor of Reading and Literacy education at Kennesaw State University. I am here to talk about building sustainable literacy focused community partnerships.</a:t>
            </a:r>
          </a:p>
          <a:p>
            <a:r>
              <a:rPr lang="en-US" dirty="0"/>
              <a:t>I’m joined by two representatives from Whitfield County Georgia. Whitfield is a current L4 community and they will share explicit examples of community partnerships with </a:t>
            </a:r>
            <a:r>
              <a:rPr lang="en-US" dirty="0" err="1"/>
              <a:t>aparticular</a:t>
            </a:r>
            <a:r>
              <a:rPr lang="en-US" dirty="0"/>
              <a:t> focus on B-5, birth-8 efforts.    </a:t>
            </a:r>
            <a:r>
              <a:rPr lang="en-US" dirty="0" err="1"/>
              <a:t>Hoghead</a:t>
            </a:r>
            <a:r>
              <a:rPr lang="en-US" dirty="0"/>
              <a:t> of Readers to Leaders. We also have Chris of </a:t>
            </a:r>
            <a:r>
              <a:rPr lang="en-US" dirty="0" err="1"/>
              <a:t>Seimic</a:t>
            </a:r>
            <a:r>
              <a:rPr lang="en-US" dirty="0"/>
              <a:t> at Georgia Tech. You may have already had correspondence with Chris and the team over at Georgia Tech and if you haven’t you will. Chris will share some key information about surveys and xxx</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08B68967-DCF8-48AE-8BD4-170965A968A7}" type="slidenum">
              <a:rPr lang="en-US" smtClean="0"/>
              <a:t>1</a:t>
            </a:fld>
            <a:endParaRPr lang="en-US"/>
          </a:p>
        </p:txBody>
      </p:sp>
    </p:spTree>
    <p:extLst>
      <p:ext uri="{BB962C8B-B14F-4D97-AF65-F5344CB8AC3E}">
        <p14:creationId xmlns:p14="http://schemas.microsoft.com/office/powerpoint/2010/main" val="231980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Rome’s early learning center includes </a:t>
            </a:r>
            <a:r>
              <a:rPr lang="en-US" dirty="0" err="1"/>
              <a:t>Kindermus</a:t>
            </a:r>
            <a:endParaRPr lang="en-US" dirty="0"/>
          </a:p>
        </p:txBody>
      </p:sp>
      <p:sp>
        <p:nvSpPr>
          <p:cNvPr id="4" name="Slide Number Placeholder 3"/>
          <p:cNvSpPr>
            <a:spLocks noGrp="1"/>
          </p:cNvSpPr>
          <p:nvPr>
            <p:ph type="sldNum" sz="quarter" idx="10"/>
          </p:nvPr>
        </p:nvSpPr>
        <p:spPr/>
        <p:txBody>
          <a:bodyPr/>
          <a:lstStyle/>
          <a:p>
            <a:fld id="{1C1BB9D0-7096-44E5-A734-F58DD0D84495}" type="slidenum">
              <a:rPr lang="en-US" smtClean="0"/>
              <a:t>13</a:t>
            </a:fld>
            <a:endParaRPr lang="en-US"/>
          </a:p>
        </p:txBody>
      </p:sp>
    </p:spTree>
    <p:extLst>
      <p:ext uri="{BB962C8B-B14F-4D97-AF65-F5344CB8AC3E}">
        <p14:creationId xmlns:p14="http://schemas.microsoft.com/office/powerpoint/2010/main" val="87784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Define and refine</a:t>
            </a:r>
          </a:p>
        </p:txBody>
      </p:sp>
      <p:sp>
        <p:nvSpPr>
          <p:cNvPr id="4" name="Slide Number Placeholder 3"/>
          <p:cNvSpPr>
            <a:spLocks noGrp="1"/>
          </p:cNvSpPr>
          <p:nvPr>
            <p:ph type="sldNum" sz="quarter" idx="5"/>
          </p:nvPr>
        </p:nvSpPr>
        <p:spPr/>
        <p:txBody>
          <a:bodyPr/>
          <a:lstStyle/>
          <a:p>
            <a:fld id="{1C1BB9D0-7096-44E5-A734-F58DD0D84495}" type="slidenum">
              <a:rPr lang="en-US" smtClean="0"/>
              <a:t>15</a:t>
            </a:fld>
            <a:endParaRPr lang="en-US"/>
          </a:p>
        </p:txBody>
      </p:sp>
    </p:spTree>
    <p:extLst>
      <p:ext uri="{BB962C8B-B14F-4D97-AF65-F5344CB8AC3E}">
        <p14:creationId xmlns:p14="http://schemas.microsoft.com/office/powerpoint/2010/main" val="2831760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E1C9F-DB49-434F-8B7F-736F3F36828B}" type="slidenum">
              <a:rPr lang="en-US" smtClean="0"/>
              <a:t>16</a:t>
            </a:fld>
            <a:endParaRPr lang="en-US"/>
          </a:p>
        </p:txBody>
      </p:sp>
    </p:spTree>
    <p:extLst>
      <p:ext uri="{BB962C8B-B14F-4D97-AF65-F5344CB8AC3E}">
        <p14:creationId xmlns:p14="http://schemas.microsoft.com/office/powerpoint/2010/main" val="1717372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p>
        </p:txBody>
      </p:sp>
      <p:sp>
        <p:nvSpPr>
          <p:cNvPr id="1843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9A83D8E-E175-4E38-AE38-D50A909DC836}" type="datetime8">
              <a:rPr lang="en-US"/>
              <a:pPr fontAlgn="base">
                <a:spcBef>
                  <a:spcPct val="0"/>
                </a:spcBef>
                <a:spcAft>
                  <a:spcPct val="0"/>
                </a:spcAft>
                <a:defRPr/>
              </a:pPr>
              <a:t>8/23/2018 2:12 PM</a:t>
            </a:fld>
            <a:endParaRPr lang="en-US" dirty="0"/>
          </a:p>
        </p:txBody>
      </p:sp>
      <p:sp>
        <p:nvSpPr>
          <p:cNvPr id="18437"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pPr fontAlgn="base">
              <a:spcBef>
                <a:spcPct val="0"/>
              </a:spcBef>
              <a:spcAft>
                <a:spcPct val="0"/>
              </a:spcAft>
              <a:defRPr/>
            </a:pPr>
            <a:endParaRPr lang="en-US" sz="500" dirty="0"/>
          </a:p>
        </p:txBody>
      </p:sp>
      <p:sp>
        <p:nvSpPr>
          <p:cNvPr id="18438" name="Slide Number Placeholder 6"/>
          <p:cNvSpPr>
            <a:spLocks noGrp="1"/>
          </p:cNvSpPr>
          <p:nvPr>
            <p:ph type="sldNum" sz="quarter" idx="5"/>
          </p:nvPr>
        </p:nvSpPr>
        <p:spPr bwMode="auto">
          <a:xfrm>
            <a:off x="6172200" y="8685213"/>
            <a:ext cx="684213" cy="457200"/>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40451C-48BA-4BE7-8FD8-257308DBF2F9}"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3714846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p>
        </p:txBody>
      </p:sp>
      <p:sp>
        <p:nvSpPr>
          <p:cNvPr id="1843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9A83D8E-E175-4E38-AE38-D50A909DC836}" type="datetime8">
              <a:rPr lang="en-US"/>
              <a:pPr fontAlgn="base">
                <a:spcBef>
                  <a:spcPct val="0"/>
                </a:spcBef>
                <a:spcAft>
                  <a:spcPct val="0"/>
                </a:spcAft>
                <a:defRPr/>
              </a:pPr>
              <a:t>8/23/2018 2:12 PM</a:t>
            </a:fld>
            <a:endParaRPr lang="en-US" dirty="0"/>
          </a:p>
        </p:txBody>
      </p:sp>
      <p:sp>
        <p:nvSpPr>
          <p:cNvPr id="18437"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pPr fontAlgn="base">
              <a:spcBef>
                <a:spcPct val="0"/>
              </a:spcBef>
              <a:spcAft>
                <a:spcPct val="0"/>
              </a:spcAft>
              <a:defRPr/>
            </a:pPr>
            <a:endParaRPr lang="en-US" sz="500" dirty="0"/>
          </a:p>
        </p:txBody>
      </p:sp>
      <p:sp>
        <p:nvSpPr>
          <p:cNvPr id="18438" name="Slide Number Placeholder 6"/>
          <p:cNvSpPr>
            <a:spLocks noGrp="1"/>
          </p:cNvSpPr>
          <p:nvPr>
            <p:ph type="sldNum" sz="quarter" idx="5"/>
          </p:nvPr>
        </p:nvSpPr>
        <p:spPr bwMode="auto">
          <a:xfrm>
            <a:off x="6172200" y="8685213"/>
            <a:ext cx="684213" cy="457200"/>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40451C-48BA-4BE7-8FD8-257308DBF2F9}"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56573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 Hogshead, child development and early learning coordinator Northwest Georgia Healthcare Partnership</a:t>
            </a:r>
          </a:p>
          <a:p>
            <a:endParaRPr lang="en-US" dirty="0">
              <a:cs typeface="Calibri"/>
            </a:endParaRPr>
          </a:p>
        </p:txBody>
      </p:sp>
      <p:sp>
        <p:nvSpPr>
          <p:cNvPr id="4" name="Slide Number Placeholder 3"/>
          <p:cNvSpPr>
            <a:spLocks noGrp="1"/>
          </p:cNvSpPr>
          <p:nvPr>
            <p:ph type="sldNum" sz="quarter" idx="5"/>
          </p:nvPr>
        </p:nvSpPr>
        <p:spPr/>
        <p:txBody>
          <a:bodyPr/>
          <a:lstStyle/>
          <a:p>
            <a:fld id="{1C1BB9D0-7096-44E5-A734-F58DD0D84495}" type="slidenum">
              <a:rPr lang="en-US" smtClean="0"/>
              <a:t>2</a:t>
            </a:fld>
            <a:endParaRPr lang="en-US"/>
          </a:p>
        </p:txBody>
      </p:sp>
    </p:spTree>
    <p:extLst>
      <p:ext uri="{BB962C8B-B14F-4D97-AF65-F5344CB8AC3E}">
        <p14:creationId xmlns:p14="http://schemas.microsoft.com/office/powerpoint/2010/main" val="256848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remember  Suzanne Harbin of the Community Foundation of Northwest Georgia from our Kick-Off held in Athens, Ga. This summer. Suzanne is the </a:t>
            </a:r>
          </a:p>
        </p:txBody>
      </p:sp>
      <p:sp>
        <p:nvSpPr>
          <p:cNvPr id="4" name="Slide Number Placeholder 3"/>
          <p:cNvSpPr>
            <a:spLocks noGrp="1"/>
          </p:cNvSpPr>
          <p:nvPr>
            <p:ph type="sldNum" sz="quarter" idx="5"/>
          </p:nvPr>
        </p:nvSpPr>
        <p:spPr/>
        <p:txBody>
          <a:bodyPr/>
          <a:lstStyle/>
          <a:p>
            <a:fld id="{1C1BB9D0-7096-44E5-A734-F58DD0D84495}" type="slidenum">
              <a:rPr lang="en-US" smtClean="0"/>
              <a:t>3</a:t>
            </a:fld>
            <a:endParaRPr lang="en-US"/>
          </a:p>
        </p:txBody>
      </p:sp>
    </p:spTree>
    <p:extLst>
      <p:ext uri="{BB962C8B-B14F-4D97-AF65-F5344CB8AC3E}">
        <p14:creationId xmlns:p14="http://schemas.microsoft.com/office/powerpoint/2010/main" val="316909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 helping to lead the way in this arena.</a:t>
            </a:r>
          </a:p>
          <a:p>
            <a:r>
              <a:rPr lang="en-US" dirty="0"/>
              <a:t>Much </a:t>
            </a:r>
            <a:r>
              <a:rPr lang="en-US" baseline="0" dirty="0"/>
              <a:t>of the research on community partnerships xxx  is scattered across various disciplines. Research has been done in health field and to some extent in education but that data xxx</a:t>
            </a:r>
          </a:p>
          <a:p>
            <a:r>
              <a:rPr lang="en-US" dirty="0"/>
              <a:t>The varied suggest the need for a more comprehensive theoretical framework to guide partnership development </a:t>
            </a:r>
          </a:p>
          <a:p>
            <a:r>
              <a:rPr lang="en-US" baseline="0" dirty="0"/>
              <a:t>As you think about your school and community partnerships consider how well your partnership aligns with enriching domains of literacy that you hope to improve .</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fld id="{1C1BB9D0-7096-44E5-A734-F58DD0D84495}" type="slidenum">
              <a:rPr lang="en-US" smtClean="0"/>
              <a:t>5</a:t>
            </a:fld>
            <a:endParaRPr lang="en-US"/>
          </a:p>
        </p:txBody>
      </p:sp>
    </p:spTree>
    <p:extLst>
      <p:ext uri="{BB962C8B-B14F-4D97-AF65-F5344CB8AC3E}">
        <p14:creationId xmlns:p14="http://schemas.microsoft.com/office/powerpoint/2010/main" val="80325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a:t>
            </a:r>
            <a:r>
              <a:rPr lang="en-US" baseline="0" dirty="0"/>
              <a:t> to quality books is a common need across all districts, but perhaps developing a partnership with the library just isn’t enough because transportation is also a barrier. Or perhaps, access to bilingual books or other culturally relevant text? This will help you to determine who to partner with because not just any free book will do.  </a:t>
            </a:r>
            <a:r>
              <a:rPr lang="en-US" dirty="0"/>
              <a:t>Who do you need to build a relationship with or how can an existing</a:t>
            </a:r>
            <a:r>
              <a:rPr lang="en-US" baseline="0" dirty="0"/>
              <a:t> relationship be enriched</a:t>
            </a:r>
          </a:p>
          <a:p>
            <a:r>
              <a:rPr lang="en-US" baseline="0" dirty="0"/>
              <a:t>Mutually beneficial </a:t>
            </a:r>
            <a:endParaRPr lang="en-US" dirty="0"/>
          </a:p>
        </p:txBody>
      </p:sp>
      <p:sp>
        <p:nvSpPr>
          <p:cNvPr id="4" name="Slide Number Placeholder 3"/>
          <p:cNvSpPr>
            <a:spLocks noGrp="1"/>
          </p:cNvSpPr>
          <p:nvPr>
            <p:ph type="sldNum" sz="quarter" idx="10"/>
          </p:nvPr>
        </p:nvSpPr>
        <p:spPr/>
        <p:txBody>
          <a:bodyPr/>
          <a:lstStyle/>
          <a:p>
            <a:fld id="{1C1BB9D0-7096-44E5-A734-F58DD0D84495}" type="slidenum">
              <a:rPr lang="en-US" smtClean="0"/>
              <a:t>6</a:t>
            </a:fld>
            <a:endParaRPr lang="en-US"/>
          </a:p>
        </p:txBody>
      </p:sp>
    </p:spTree>
    <p:extLst>
      <p:ext uri="{BB962C8B-B14F-4D97-AF65-F5344CB8AC3E}">
        <p14:creationId xmlns:p14="http://schemas.microsoft.com/office/powerpoint/2010/main" val="169634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a:t>
            </a:r>
            <a:r>
              <a:rPr lang="en-US" baseline="0" dirty="0"/>
              <a:t> to quality books is a common need across all districts, but perhaps developing a partnership with the library just isn’t enough because transportation is also a barrier, or maybe the books aren’t culturally congruent. </a:t>
            </a:r>
            <a:endParaRPr lang="en-US" dirty="0"/>
          </a:p>
        </p:txBody>
      </p:sp>
      <p:sp>
        <p:nvSpPr>
          <p:cNvPr id="4" name="Slide Number Placeholder 3"/>
          <p:cNvSpPr>
            <a:spLocks noGrp="1"/>
          </p:cNvSpPr>
          <p:nvPr>
            <p:ph type="sldNum" sz="quarter" idx="10"/>
          </p:nvPr>
        </p:nvSpPr>
        <p:spPr/>
        <p:txBody>
          <a:bodyPr/>
          <a:lstStyle/>
          <a:p>
            <a:fld id="{1C1BB9D0-7096-44E5-A734-F58DD0D84495}" type="slidenum">
              <a:rPr lang="en-US" smtClean="0"/>
              <a:t>8</a:t>
            </a:fld>
            <a:endParaRPr lang="en-US"/>
          </a:p>
        </p:txBody>
      </p:sp>
    </p:spTree>
    <p:extLst>
      <p:ext uri="{BB962C8B-B14F-4D97-AF65-F5344CB8AC3E}">
        <p14:creationId xmlns:p14="http://schemas.microsoft.com/office/powerpoint/2010/main" val="384953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mn-lt"/>
                <a:cs typeface="Calibri"/>
              </a:rPr>
              <a:t>Suzanne-Director of Early Learning Initiatives</a:t>
            </a:r>
            <a:endParaRPr lang="en-US" dirty="0"/>
          </a:p>
        </p:txBody>
      </p:sp>
      <p:sp>
        <p:nvSpPr>
          <p:cNvPr id="4" name="Slide Number Placeholder 3"/>
          <p:cNvSpPr>
            <a:spLocks noGrp="1"/>
          </p:cNvSpPr>
          <p:nvPr>
            <p:ph type="sldNum" sz="quarter" idx="10"/>
          </p:nvPr>
        </p:nvSpPr>
        <p:spPr/>
        <p:txBody>
          <a:bodyPr/>
          <a:lstStyle/>
          <a:p>
            <a:fld id="{1C1BB9D0-7096-44E5-A734-F58DD0D84495}" type="slidenum">
              <a:rPr lang="en-US" smtClean="0"/>
              <a:t>9</a:t>
            </a:fld>
            <a:endParaRPr lang="en-US"/>
          </a:p>
        </p:txBody>
      </p:sp>
    </p:spTree>
    <p:extLst>
      <p:ext uri="{BB962C8B-B14F-4D97-AF65-F5344CB8AC3E}">
        <p14:creationId xmlns:p14="http://schemas.microsoft.com/office/powerpoint/2010/main" val="166608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Child development and learning coordinator with the Northwest Georgia Healthcare Partnership</a:t>
            </a:r>
            <a:endParaRPr lang="en-US" dirty="0">
              <a:cs typeface="Calibri"/>
            </a:endParaRPr>
          </a:p>
          <a:p>
            <a:pPr algn="ctr"/>
            <a:r>
              <a:rPr lang="en-US" dirty="0"/>
              <a:t>“It started as a fun, back-to-school event to encourage literacy and early literacy with children and families in our community,</a:t>
            </a:r>
            <a:endParaRPr lang="en-US" dirty="0">
              <a:cs typeface="Calibri"/>
            </a:endParaRPr>
          </a:p>
          <a:p>
            <a:pPr algn="ctr"/>
            <a:r>
              <a:rPr lang="en-US" dirty="0"/>
              <a:t>Vendor booths from North Georgia EMC, WellCare Health Plans, Right from the Start Medicaid Outreach, Care Sources, Rice Family Chiropractic, Parents as Teachers, Northwest Georgia Regional Library System, Alliant Heath Plans and Chattanooga Allergy Clinic were set up in the gym, and storytelling groups were available as well.</a:t>
            </a:r>
            <a:endParaRPr lang="en-US" dirty="0">
              <a:cs typeface="Calibri"/>
            </a:endParaRPr>
          </a:p>
          <a:p>
            <a:pPr algn="ctr"/>
            <a:endParaRPr lang="en-US" dirty="0">
              <a:cs typeface="Calibri"/>
            </a:endParaRPr>
          </a:p>
          <a:p>
            <a:pPr algn="ct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C1BB9D0-7096-44E5-A734-F58DD0D84495}" type="slidenum">
              <a:rPr lang="en-US" smtClean="0"/>
              <a:t>11</a:t>
            </a:fld>
            <a:endParaRPr lang="en-US"/>
          </a:p>
        </p:txBody>
      </p:sp>
    </p:spTree>
    <p:extLst>
      <p:ext uri="{BB962C8B-B14F-4D97-AF65-F5344CB8AC3E}">
        <p14:creationId xmlns:p14="http://schemas.microsoft.com/office/powerpoint/2010/main" val="28354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Reading comprehension</a:t>
            </a:r>
          </a:p>
          <a:p>
            <a:r>
              <a:rPr lang="en-US" dirty="0">
                <a:cs typeface="Calibri"/>
              </a:rPr>
              <a:t>Interactive projects</a:t>
            </a:r>
          </a:p>
          <a:p>
            <a:r>
              <a:rPr lang="en-US" dirty="0">
                <a:cs typeface="Calibri"/>
              </a:rPr>
              <a:t>Moderate evidence based practices</a:t>
            </a:r>
          </a:p>
        </p:txBody>
      </p:sp>
      <p:sp>
        <p:nvSpPr>
          <p:cNvPr id="4" name="Slide Number Placeholder 3"/>
          <p:cNvSpPr>
            <a:spLocks noGrp="1"/>
          </p:cNvSpPr>
          <p:nvPr>
            <p:ph type="sldNum" sz="quarter" idx="5"/>
          </p:nvPr>
        </p:nvSpPr>
        <p:spPr/>
        <p:txBody>
          <a:bodyPr/>
          <a:lstStyle/>
          <a:p>
            <a:fld id="{1C1BB9D0-7096-44E5-A734-F58DD0D84495}" type="slidenum">
              <a:rPr lang="en-US" smtClean="0"/>
              <a:t>12</a:t>
            </a:fld>
            <a:endParaRPr lang="en-US"/>
          </a:p>
        </p:txBody>
      </p:sp>
    </p:spTree>
    <p:extLst>
      <p:ext uri="{BB962C8B-B14F-4D97-AF65-F5344CB8AC3E}">
        <p14:creationId xmlns:p14="http://schemas.microsoft.com/office/powerpoint/2010/main" val="71046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E0632F-D574-471D-9E7C-F47126711BE9}"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5DDB7-5C0E-4F3A-8FC9-F33948FB68B0}" type="slidenum">
              <a:rPr lang="en-US" smtClean="0"/>
              <a:t>‹#›</a:t>
            </a:fld>
            <a:endParaRPr lang="en-US"/>
          </a:p>
        </p:txBody>
      </p:sp>
    </p:spTree>
    <p:extLst>
      <p:ext uri="{BB962C8B-B14F-4D97-AF65-F5344CB8AC3E}">
        <p14:creationId xmlns:p14="http://schemas.microsoft.com/office/powerpoint/2010/main" val="257209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0632F-D574-471D-9E7C-F47126711BE9}"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5DDB7-5C0E-4F3A-8FC9-F33948FB68B0}" type="slidenum">
              <a:rPr lang="en-US" smtClean="0"/>
              <a:t>‹#›</a:t>
            </a:fld>
            <a:endParaRPr lang="en-US"/>
          </a:p>
        </p:txBody>
      </p:sp>
    </p:spTree>
    <p:extLst>
      <p:ext uri="{BB962C8B-B14F-4D97-AF65-F5344CB8AC3E}">
        <p14:creationId xmlns:p14="http://schemas.microsoft.com/office/powerpoint/2010/main" val="349609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0632F-D574-471D-9E7C-F47126711BE9}"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5DDB7-5C0E-4F3A-8FC9-F33948FB68B0}" type="slidenum">
              <a:rPr lang="en-US" smtClean="0"/>
              <a:t>‹#›</a:t>
            </a:fld>
            <a:endParaRPr lang="en-US"/>
          </a:p>
        </p:txBody>
      </p:sp>
    </p:spTree>
    <p:extLst>
      <p:ext uri="{BB962C8B-B14F-4D97-AF65-F5344CB8AC3E}">
        <p14:creationId xmlns:p14="http://schemas.microsoft.com/office/powerpoint/2010/main" val="397038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0632F-D574-471D-9E7C-F47126711BE9}"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5DDB7-5C0E-4F3A-8FC9-F33948FB68B0}" type="slidenum">
              <a:rPr lang="en-US" smtClean="0"/>
              <a:t>‹#›</a:t>
            </a:fld>
            <a:endParaRPr lang="en-US"/>
          </a:p>
        </p:txBody>
      </p:sp>
    </p:spTree>
    <p:extLst>
      <p:ext uri="{BB962C8B-B14F-4D97-AF65-F5344CB8AC3E}">
        <p14:creationId xmlns:p14="http://schemas.microsoft.com/office/powerpoint/2010/main" val="258520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E0632F-D574-471D-9E7C-F47126711BE9}"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5DDB7-5C0E-4F3A-8FC9-F33948FB68B0}" type="slidenum">
              <a:rPr lang="en-US" smtClean="0"/>
              <a:t>‹#›</a:t>
            </a:fld>
            <a:endParaRPr lang="en-US"/>
          </a:p>
        </p:txBody>
      </p:sp>
    </p:spTree>
    <p:extLst>
      <p:ext uri="{BB962C8B-B14F-4D97-AF65-F5344CB8AC3E}">
        <p14:creationId xmlns:p14="http://schemas.microsoft.com/office/powerpoint/2010/main" val="412465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E0632F-D574-471D-9E7C-F47126711BE9}"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5DDB7-5C0E-4F3A-8FC9-F33948FB68B0}" type="slidenum">
              <a:rPr lang="en-US" smtClean="0"/>
              <a:t>‹#›</a:t>
            </a:fld>
            <a:endParaRPr lang="en-US"/>
          </a:p>
        </p:txBody>
      </p:sp>
    </p:spTree>
    <p:extLst>
      <p:ext uri="{BB962C8B-B14F-4D97-AF65-F5344CB8AC3E}">
        <p14:creationId xmlns:p14="http://schemas.microsoft.com/office/powerpoint/2010/main" val="125463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E0632F-D574-471D-9E7C-F47126711BE9}" type="datetimeFigureOut">
              <a:rPr lang="en-US" smtClean="0"/>
              <a:t>8/23/2018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5DDB7-5C0E-4F3A-8FC9-F33948FB68B0}" type="slidenum">
              <a:rPr lang="en-US" smtClean="0"/>
              <a:t>‹#›</a:t>
            </a:fld>
            <a:endParaRPr lang="en-US"/>
          </a:p>
        </p:txBody>
      </p:sp>
    </p:spTree>
    <p:extLst>
      <p:ext uri="{BB962C8B-B14F-4D97-AF65-F5344CB8AC3E}">
        <p14:creationId xmlns:p14="http://schemas.microsoft.com/office/powerpoint/2010/main" val="39282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E0632F-D574-471D-9E7C-F47126711BE9}" type="datetimeFigureOut">
              <a:rPr lang="en-US" smtClean="0"/>
              <a:t>8/23/2018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5DDB7-5C0E-4F3A-8FC9-F33948FB68B0}" type="slidenum">
              <a:rPr lang="en-US" smtClean="0"/>
              <a:t>‹#›</a:t>
            </a:fld>
            <a:endParaRPr lang="en-US"/>
          </a:p>
        </p:txBody>
      </p:sp>
    </p:spTree>
    <p:extLst>
      <p:ext uri="{BB962C8B-B14F-4D97-AF65-F5344CB8AC3E}">
        <p14:creationId xmlns:p14="http://schemas.microsoft.com/office/powerpoint/2010/main" val="46890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0632F-D574-471D-9E7C-F47126711BE9}" type="datetimeFigureOut">
              <a:rPr lang="en-US" smtClean="0"/>
              <a:t>8/23/2018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15DDB7-5C0E-4F3A-8FC9-F33948FB68B0}" type="slidenum">
              <a:rPr lang="en-US" smtClean="0"/>
              <a:t>‹#›</a:t>
            </a:fld>
            <a:endParaRPr lang="en-US"/>
          </a:p>
        </p:txBody>
      </p:sp>
    </p:spTree>
    <p:extLst>
      <p:ext uri="{BB962C8B-B14F-4D97-AF65-F5344CB8AC3E}">
        <p14:creationId xmlns:p14="http://schemas.microsoft.com/office/powerpoint/2010/main" val="422304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E0632F-D574-471D-9E7C-F47126711BE9}"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5DDB7-5C0E-4F3A-8FC9-F33948FB68B0}" type="slidenum">
              <a:rPr lang="en-US" smtClean="0"/>
              <a:t>‹#›</a:t>
            </a:fld>
            <a:endParaRPr lang="en-US"/>
          </a:p>
        </p:txBody>
      </p:sp>
    </p:spTree>
    <p:extLst>
      <p:ext uri="{BB962C8B-B14F-4D97-AF65-F5344CB8AC3E}">
        <p14:creationId xmlns:p14="http://schemas.microsoft.com/office/powerpoint/2010/main" val="49634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E0632F-D574-471D-9E7C-F47126711BE9}"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5DDB7-5C0E-4F3A-8FC9-F33948FB68B0}" type="slidenum">
              <a:rPr lang="en-US" smtClean="0"/>
              <a:t>‹#›</a:t>
            </a:fld>
            <a:endParaRPr lang="en-US"/>
          </a:p>
        </p:txBody>
      </p:sp>
    </p:spTree>
    <p:extLst>
      <p:ext uri="{BB962C8B-B14F-4D97-AF65-F5344CB8AC3E}">
        <p14:creationId xmlns:p14="http://schemas.microsoft.com/office/powerpoint/2010/main" val="213230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0632F-D574-471D-9E7C-F47126711BE9}" type="datetimeFigureOut">
              <a:rPr lang="en-US" smtClean="0"/>
              <a:t>8/23/2018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5DDB7-5C0E-4F3A-8FC9-F33948FB68B0}" type="slidenum">
              <a:rPr lang="en-US" smtClean="0"/>
              <a:t>‹#›</a:t>
            </a:fld>
            <a:endParaRPr lang="en-US"/>
          </a:p>
        </p:txBody>
      </p:sp>
    </p:spTree>
    <p:extLst>
      <p:ext uri="{BB962C8B-B14F-4D97-AF65-F5344CB8AC3E}">
        <p14:creationId xmlns:p14="http://schemas.microsoft.com/office/powerpoint/2010/main" val="1103318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53180" y="684855"/>
            <a:ext cx="10382748" cy="584775"/>
          </a:xfrm>
          <a:prstGeom prst="rect">
            <a:avLst/>
          </a:prstGeom>
          <a:solidFill>
            <a:schemeClr val="accent4"/>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3200" b="1" dirty="0"/>
              <a:t>Literacy Focused Community Partnerships</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30" name="Picture 6" descr="Image result for doe g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7435" y="5521840"/>
            <a:ext cx="1615415" cy="859401"/>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1597293" y="1528522"/>
            <a:ext cx="3547913" cy="1184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ltLang="en-US" sz="1800" dirty="0">
              <a:latin typeface="Arial" panose="020B0604020202020204" pitchFamily="34" charset="0"/>
              <a:cs typeface="Arial" panose="020B0604020202020204" pitchFamily="34" charset="0"/>
            </a:endParaRPr>
          </a:p>
        </p:txBody>
      </p:sp>
      <p:sp>
        <p:nvSpPr>
          <p:cNvPr id="2" name="Rectangle 1"/>
          <p:cNvSpPr/>
          <p:nvPr/>
        </p:nvSpPr>
        <p:spPr>
          <a:xfrm>
            <a:off x="653180" y="5727990"/>
            <a:ext cx="6096000" cy="830997"/>
          </a:xfrm>
          <a:prstGeom prst="rect">
            <a:avLst/>
          </a:prstGeom>
        </p:spPr>
        <p:txBody>
          <a:bodyPr>
            <a:spAutoFit/>
          </a:bodyPr>
          <a:lstStyle/>
          <a:p>
            <a:r>
              <a:rPr lang="en-US" altLang="en-US" sz="1600" b="1" dirty="0">
                <a:latin typeface="Arial" panose="020B0604020202020204" pitchFamily="34" charset="0"/>
                <a:cs typeface="Arial" panose="020B0604020202020204" pitchFamily="34" charset="0"/>
              </a:rPr>
              <a:t>Roberta P. Gardner, Ph.D.                                                        Assistant Professor Reading &amp; Literacy Education </a:t>
            </a:r>
          </a:p>
          <a:p>
            <a:r>
              <a:rPr lang="en-US" altLang="en-US" sz="1600" b="1" dirty="0">
                <a:latin typeface="Arial" panose="020B0604020202020204" pitchFamily="34" charset="0"/>
                <a:cs typeface="Arial" panose="020B0604020202020204" pitchFamily="34" charset="0"/>
              </a:rPr>
              <a:t>Kennesaw State University</a:t>
            </a:r>
          </a:p>
        </p:txBody>
      </p:sp>
      <p:pic>
        <p:nvPicPr>
          <p:cNvPr id="11266" name="Picture 2" descr="Image result for l4 ga map litera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224" y="1678661"/>
            <a:ext cx="3035566" cy="29900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5206" y="1691441"/>
            <a:ext cx="5419459" cy="3614737"/>
          </a:xfrm>
          <a:prstGeom prst="rect">
            <a:avLst/>
          </a:prstGeom>
        </p:spPr>
      </p:pic>
    </p:spTree>
    <p:extLst>
      <p:ext uri="{BB962C8B-B14F-4D97-AF65-F5344CB8AC3E}">
        <p14:creationId xmlns:p14="http://schemas.microsoft.com/office/powerpoint/2010/main" val="422351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Family Engagement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850" y="1581150"/>
            <a:ext cx="3170767" cy="4756150"/>
          </a:xfrm>
          <a:prstGeom prst="rect">
            <a:avLst/>
          </a:prstGeom>
        </p:spPr>
      </p:pic>
      <p:pic>
        <p:nvPicPr>
          <p:cNvPr id="1026" name="Picture 2" descr="HMH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275" y="2807492"/>
            <a:ext cx="3143250" cy="8572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74191" y="4473574"/>
            <a:ext cx="4042833" cy="11811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MH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683" y="4635498"/>
            <a:ext cx="3143250" cy="8572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07050" y="2045402"/>
            <a:ext cx="5178425" cy="1661993"/>
          </a:xfrm>
          <a:prstGeom prst="rect">
            <a:avLst/>
          </a:prstGeom>
          <a:noFill/>
        </p:spPr>
        <p:txBody>
          <a:bodyPr wrap="square" rtlCol="0">
            <a:spAutoFit/>
          </a:bodyPr>
          <a:lstStyle/>
          <a:p>
            <a:endParaRPr lang="en-US" dirty="0"/>
          </a:p>
          <a:p>
            <a:pPr marL="285750" indent="-285750">
              <a:buFont typeface="Wingdings" panose="05000000000000000000" pitchFamily="2" charset="2"/>
              <a:buChar char="§"/>
            </a:pPr>
            <a:r>
              <a:rPr lang="en-US" sz="2800" dirty="0" smtClean="0"/>
              <a:t>Access</a:t>
            </a:r>
            <a:endParaRPr lang="en-US" sz="2800" dirty="0"/>
          </a:p>
          <a:p>
            <a:pPr marL="285750" indent="-285750">
              <a:buFont typeface="Wingdings" panose="05000000000000000000" pitchFamily="2" charset="2"/>
              <a:buChar char="§"/>
            </a:pPr>
            <a:r>
              <a:rPr lang="en-US" sz="2800" dirty="0"/>
              <a:t>Engagement</a:t>
            </a:r>
          </a:p>
          <a:p>
            <a:pPr marL="285750" indent="-285750">
              <a:buFont typeface="Wingdings" panose="05000000000000000000" pitchFamily="2" charset="2"/>
              <a:buChar char="§"/>
            </a:pPr>
            <a:r>
              <a:rPr lang="en-US" sz="2800" dirty="0"/>
              <a:t>Resources &amp; Support</a:t>
            </a:r>
          </a:p>
        </p:txBody>
      </p:sp>
    </p:spTree>
    <p:extLst>
      <p:ext uri="{BB962C8B-B14F-4D97-AF65-F5344CB8AC3E}">
        <p14:creationId xmlns:p14="http://schemas.microsoft.com/office/powerpoint/2010/main" val="32437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0945-44FE-4AF5-8037-A79E563970FE}"/>
              </a:ext>
            </a:extLst>
          </p:cNvPr>
          <p:cNvSpPr>
            <a:spLocks noGrp="1"/>
          </p:cNvSpPr>
          <p:nvPr>
            <p:ph type="title"/>
          </p:nvPr>
        </p:nvSpPr>
        <p:spPr/>
        <p:txBody>
          <a:bodyPr>
            <a:normAutofit/>
          </a:bodyPr>
          <a:lstStyle/>
          <a:p>
            <a:pPr algn="ctr"/>
            <a:r>
              <a:rPr lang="en-US" sz="4000" b="1" dirty="0">
                <a:cs typeface="Calibri Light"/>
              </a:rPr>
              <a:t>Community-Wide Literacy: Readers to Leaders</a:t>
            </a:r>
          </a:p>
        </p:txBody>
      </p:sp>
      <p:pic>
        <p:nvPicPr>
          <p:cNvPr id="5" name="Picture 5" descr="A picture containing person, indoor, table, object&#10;&#10;Description generated with very high confidence">
            <a:extLst>
              <a:ext uri="{FF2B5EF4-FFF2-40B4-BE49-F238E27FC236}">
                <a16:creationId xmlns:a16="http://schemas.microsoft.com/office/drawing/2014/main" id="{1D3A3C47-009B-4A67-AD2C-F754EA948042}"/>
              </a:ext>
            </a:extLst>
          </p:cNvPr>
          <p:cNvPicPr>
            <a:picLocks noGrp="1" noChangeAspect="1"/>
          </p:cNvPicPr>
          <p:nvPr>
            <p:ph sz="half" idx="1"/>
          </p:nvPr>
        </p:nvPicPr>
        <p:blipFill>
          <a:blip r:embed="rId3"/>
          <a:stretch>
            <a:fillRect/>
          </a:stretch>
        </p:blipFill>
        <p:spPr>
          <a:xfrm>
            <a:off x="1838986" y="1825625"/>
            <a:ext cx="3180028" cy="4351338"/>
          </a:xfrm>
          <a:prstGeom prst="rect">
            <a:avLst/>
          </a:prstGeom>
        </p:spPr>
      </p:pic>
      <p:sp>
        <p:nvSpPr>
          <p:cNvPr id="4" name="Content Placeholder 3">
            <a:extLst>
              <a:ext uri="{FF2B5EF4-FFF2-40B4-BE49-F238E27FC236}">
                <a16:creationId xmlns:a16="http://schemas.microsoft.com/office/drawing/2014/main" id="{2317FF1E-197B-42C8-9CDC-D0139E6A2690}"/>
              </a:ext>
            </a:extLst>
          </p:cNvPr>
          <p:cNvSpPr>
            <a:spLocks noGrp="1"/>
          </p:cNvSpPr>
          <p:nvPr>
            <p:ph sz="half" idx="2"/>
          </p:nvPr>
        </p:nvSpPr>
        <p:spPr/>
        <p:txBody>
          <a:bodyPr vert="horz" lIns="91440" tIns="45720" rIns="91440" bIns="45720" rtlCol="0" anchor="t">
            <a:normAutofit/>
          </a:bodyPr>
          <a:lstStyle/>
          <a:p>
            <a:pPr marL="0" indent="0">
              <a:buNone/>
            </a:pPr>
            <a:r>
              <a:rPr lang="en-US" dirty="0">
                <a:cs typeface="Calibri"/>
              </a:rPr>
              <a:t>   Linking healthcare to literacy</a:t>
            </a:r>
          </a:p>
          <a:p>
            <a:pPr marL="0" indent="0">
              <a:buNone/>
            </a:pPr>
            <a:endParaRPr lang="en-US" dirty="0">
              <a:cs typeface="Calibri"/>
            </a:endParaRPr>
          </a:p>
          <a:p>
            <a:pPr marL="457200" indent="-457200"/>
            <a:r>
              <a:rPr lang="en-US" dirty="0">
                <a:cs typeface="Calibri"/>
              </a:rPr>
              <a:t>Annual Book Blast</a:t>
            </a:r>
          </a:p>
          <a:p>
            <a:pPr marL="457200" indent="-457200"/>
            <a:r>
              <a:rPr lang="en-US" dirty="0">
                <a:cs typeface="Calibri"/>
              </a:rPr>
              <a:t>Power Lunch Program </a:t>
            </a:r>
            <a:r>
              <a:rPr lang="en-US" dirty="0" smtClean="0">
                <a:cs typeface="Calibri"/>
              </a:rPr>
              <a:t>Dalton </a:t>
            </a:r>
            <a:r>
              <a:rPr lang="en-US" dirty="0">
                <a:cs typeface="Calibri"/>
              </a:rPr>
              <a:t>State</a:t>
            </a:r>
            <a:endParaRPr lang="en-US" dirty="0"/>
          </a:p>
          <a:p>
            <a:pPr marL="457200" indent="-457200"/>
            <a:r>
              <a:rPr lang="en-US" dirty="0">
                <a:cs typeface="Calibri"/>
              </a:rPr>
              <a:t>Recipes for Success</a:t>
            </a:r>
          </a:p>
          <a:p>
            <a:pPr marL="457200" indent="-457200"/>
            <a:endParaRPr lang="en-US" dirty="0">
              <a:cs typeface="Calibri"/>
            </a:endParaRPr>
          </a:p>
          <a:p>
            <a:endParaRPr lang="en-US" sz="2000" dirty="0">
              <a:cs typeface="Calibri"/>
            </a:endParaRPr>
          </a:p>
        </p:txBody>
      </p:sp>
      <p:sp>
        <p:nvSpPr>
          <p:cNvPr id="7" name="TextBox 6">
            <a:extLst>
              <a:ext uri="{FF2B5EF4-FFF2-40B4-BE49-F238E27FC236}">
                <a16:creationId xmlns:a16="http://schemas.microsoft.com/office/drawing/2014/main" id="{7655D6DD-6B29-4486-B50D-3A4151FBF651}"/>
              </a:ext>
            </a:extLst>
          </p:cNvPr>
          <p:cNvSpPr txBox="1"/>
          <p:nvPr/>
        </p:nvSpPr>
        <p:spPr>
          <a:xfrm>
            <a:off x="5461000" y="6176963"/>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solidFill>
                  <a:srgbClr val="1D2129"/>
                </a:solidFill>
                <a:latin typeface="Segoe UI Historic"/>
                <a:ea typeface="Segoe UI Historic"/>
                <a:cs typeface="Segoe UI Historic"/>
              </a:rPr>
              <a:t>MyON’s</a:t>
            </a:r>
            <a:r>
              <a:rPr lang="en-US" dirty="0">
                <a:solidFill>
                  <a:srgbClr val="1D2129"/>
                </a:solidFill>
                <a:latin typeface="Segoe UI Historic"/>
                <a:ea typeface="Segoe UI Historic"/>
                <a:cs typeface="Segoe UI Historic"/>
              </a:rPr>
              <a:t> Free digital library.</a:t>
            </a:r>
            <a:endParaRPr lang="en-US" dirty="0"/>
          </a:p>
        </p:txBody>
      </p:sp>
    </p:spTree>
    <p:extLst>
      <p:ext uri="{BB962C8B-B14F-4D97-AF65-F5344CB8AC3E}">
        <p14:creationId xmlns:p14="http://schemas.microsoft.com/office/powerpoint/2010/main" val="194961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P20 Collaborative Partnership</a:t>
            </a:r>
            <a:endParaRPr lang="en-US" b="1" dirty="0">
              <a:cs typeface="Calibri Light"/>
            </a:endParaRPr>
          </a:p>
        </p:txBody>
      </p:sp>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839002" y="1998283"/>
            <a:ext cx="3879003" cy="3161905"/>
          </a:xfrm>
          <a:prstGeom prst="rect">
            <a:avLst/>
          </a:prstGeom>
        </p:spPr>
      </p:pic>
      <p:sp>
        <p:nvSpPr>
          <p:cNvPr id="13" name="TextBox 12"/>
          <p:cNvSpPr txBox="1"/>
          <p:nvPr/>
        </p:nvSpPr>
        <p:spPr>
          <a:xfrm>
            <a:off x="2475634" y="2300215"/>
            <a:ext cx="3486150" cy="646331"/>
          </a:xfrm>
          <a:prstGeom prst="rect">
            <a:avLst/>
          </a:prstGeom>
          <a:noFill/>
        </p:spPr>
        <p:txBody>
          <a:bodyPr wrap="square" rtlCol="0" anchor="t">
            <a:spAutoFit/>
          </a:bodyPr>
          <a:lstStyle/>
          <a:p>
            <a:r>
              <a:rPr lang="en-US" dirty="0"/>
              <a:t>Power Lunches</a:t>
            </a:r>
          </a:p>
          <a:p>
            <a:endParaRPr lang="en-US" dirty="0">
              <a:cs typeface="Calibri"/>
            </a:endParaRPr>
          </a:p>
        </p:txBody>
      </p:sp>
      <p:sp>
        <p:nvSpPr>
          <p:cNvPr id="3" name="TextBox 2">
            <a:extLst>
              <a:ext uri="{FF2B5EF4-FFF2-40B4-BE49-F238E27FC236}">
                <a16:creationId xmlns:a16="http://schemas.microsoft.com/office/drawing/2014/main" id="{5F4EBB80-9357-43BC-BE20-552C53AA37B2}"/>
              </a:ext>
            </a:extLst>
          </p:cNvPr>
          <p:cNvSpPr txBox="1"/>
          <p:nvPr/>
        </p:nvSpPr>
        <p:spPr>
          <a:xfrm>
            <a:off x="5424055" y="1930883"/>
            <a:ext cx="2743200" cy="20313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 Readers to Leaders adopted 3 Whitfield County School System sites as Power Lunch sites, where free age-appropriate books are distributed. </a:t>
            </a:r>
          </a:p>
        </p:txBody>
      </p:sp>
      <p:sp>
        <p:nvSpPr>
          <p:cNvPr id="5" name="TextBox 4">
            <a:extLst>
              <a:ext uri="{FF2B5EF4-FFF2-40B4-BE49-F238E27FC236}">
                <a16:creationId xmlns:a16="http://schemas.microsoft.com/office/drawing/2014/main" id="{40302707-CE74-4C4F-93CA-88C435716CF1}"/>
              </a:ext>
            </a:extLst>
          </p:cNvPr>
          <p:cNvSpPr txBox="1"/>
          <p:nvPr/>
        </p:nvSpPr>
        <p:spPr>
          <a:xfrm>
            <a:off x="2909455" y="5232401"/>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Readers to Leaders.</a:t>
            </a:r>
          </a:p>
        </p:txBody>
      </p:sp>
      <p:sp>
        <p:nvSpPr>
          <p:cNvPr id="7" name="TextBox 6">
            <a:extLst>
              <a:ext uri="{FF2B5EF4-FFF2-40B4-BE49-F238E27FC236}">
                <a16:creationId xmlns:a16="http://schemas.microsoft.com/office/drawing/2014/main" id="{96C470AB-6F11-4E3A-82D4-AF5B729BC183}"/>
              </a:ext>
            </a:extLst>
          </p:cNvPr>
          <p:cNvSpPr txBox="1"/>
          <p:nvPr/>
        </p:nvSpPr>
        <p:spPr>
          <a:xfrm>
            <a:off x="3048000" y="5786582"/>
            <a:ext cx="609600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64C51"/>
                </a:solidFill>
                <a:latin typeface="Source Sans Pro"/>
              </a:rPr>
              <a:t>“We invite the children to take a free book, read with us, and do activities with us that relate back to the book we’ve read.”</a:t>
            </a:r>
            <a:endParaRPr lang="en-US" dirty="0"/>
          </a:p>
        </p:txBody>
      </p:sp>
      <p:pic>
        <p:nvPicPr>
          <p:cNvPr id="9" name="Picture 9" descr="A group of people sitting at a table&#10;&#10;Description generated with high confidence">
            <a:extLst>
              <a:ext uri="{FF2B5EF4-FFF2-40B4-BE49-F238E27FC236}">
                <a16:creationId xmlns:a16="http://schemas.microsoft.com/office/drawing/2014/main" id="{447CE284-1015-4616-B1ED-94E43E9E3266}"/>
              </a:ext>
            </a:extLst>
          </p:cNvPr>
          <p:cNvPicPr>
            <a:picLocks noChangeAspect="1"/>
          </p:cNvPicPr>
          <p:nvPr/>
        </p:nvPicPr>
        <p:blipFill>
          <a:blip r:embed="rId4"/>
          <a:stretch>
            <a:fillRect/>
          </a:stretch>
        </p:blipFill>
        <p:spPr>
          <a:xfrm>
            <a:off x="8687955" y="3206750"/>
            <a:ext cx="3080904" cy="2103741"/>
          </a:xfrm>
          <a:prstGeom prst="rect">
            <a:avLst/>
          </a:prstGeom>
        </p:spPr>
      </p:pic>
    </p:spTree>
    <p:extLst>
      <p:ext uri="{BB962C8B-B14F-4D97-AF65-F5344CB8AC3E}">
        <p14:creationId xmlns:p14="http://schemas.microsoft.com/office/powerpoint/2010/main" val="1565384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
            </a:r>
            <a:br>
              <a:rPr lang="en-US" b="1" dirty="0"/>
            </a:br>
            <a:r>
              <a:rPr lang="en-US" sz="4900" b="1" dirty="0">
                <a:ea typeface="+mj-lt"/>
                <a:cs typeface="+mj-lt"/>
              </a:rPr>
              <a:t>Statewide Networks</a:t>
            </a:r>
            <a:br>
              <a:rPr lang="en-US" sz="4900" b="1" dirty="0">
                <a:ea typeface="+mj-lt"/>
                <a:cs typeface="+mj-lt"/>
              </a:rPr>
            </a:br>
            <a:r>
              <a:rPr lang="en-US" sz="4900" b="1" dirty="0"/>
              <a:t>Peers in other Districts</a:t>
            </a:r>
            <a:r>
              <a:rPr lang="en-US" sz="4900" b="1" dirty="0">
                <a:cs typeface="Calibri Light"/>
              </a:rPr>
              <a:t/>
            </a:r>
            <a:br>
              <a:rPr lang="en-US" sz="4900" b="1" dirty="0">
                <a:cs typeface="Calibri Light"/>
              </a:rPr>
            </a:br>
            <a:endParaRPr lang="en-US" sz="4900" b="1" dirty="0">
              <a:cs typeface="Calibri Light"/>
            </a:endParaRPr>
          </a:p>
        </p:txBody>
      </p:sp>
      <p:pic>
        <p:nvPicPr>
          <p:cNvPr id="10242" name="Picture 2" descr="Image result for l4 ga map liter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71675"/>
            <a:ext cx="3952109" cy="45232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6096000" y="2291253"/>
            <a:ext cx="28146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50" dirty="0"/>
              <a:t>Dublin City-partnering with public housing developments to provide access to books and tutoring while diminishing transportation gap.</a:t>
            </a:r>
            <a:endParaRPr lang="en-US" sz="1050" dirty="0"/>
          </a:p>
        </p:txBody>
      </p:sp>
      <p:sp>
        <p:nvSpPr>
          <p:cNvPr id="9" name="Rectangle 1">
            <a:extLst>
              <a:ext uri="{FF2B5EF4-FFF2-40B4-BE49-F238E27FC236}">
                <a16:creationId xmlns:a16="http://schemas.microsoft.com/office/drawing/2014/main" id="{1B13E01D-0B7A-4520-83B1-6B79C39DDB5A}"/>
              </a:ext>
            </a:extLst>
          </p:cNvPr>
          <p:cNvSpPr>
            <a:spLocks noChangeArrowheads="1"/>
          </p:cNvSpPr>
          <p:nvPr/>
        </p:nvSpPr>
        <p:spPr bwMode="auto">
          <a:xfrm>
            <a:off x="6096000" y="3602850"/>
            <a:ext cx="281463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50" dirty="0"/>
              <a:t>Wilkes coalition includes civic support with plans for enriching and expanding their afterschool program</a:t>
            </a:r>
          </a:p>
        </p:txBody>
      </p:sp>
      <p:sp>
        <p:nvSpPr>
          <p:cNvPr id="10" name="Rectangle 1">
            <a:extLst>
              <a:ext uri="{FF2B5EF4-FFF2-40B4-BE49-F238E27FC236}">
                <a16:creationId xmlns:a16="http://schemas.microsoft.com/office/drawing/2014/main" id="{04500E50-56BD-459F-85BA-C84762CF7B31}"/>
              </a:ext>
            </a:extLst>
          </p:cNvPr>
          <p:cNvSpPr>
            <a:spLocks noChangeArrowheads="1"/>
          </p:cNvSpPr>
          <p:nvPr/>
        </p:nvSpPr>
        <p:spPr bwMode="auto">
          <a:xfrm>
            <a:off x="6039426" y="4755052"/>
            <a:ext cx="28146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50" dirty="0"/>
              <a:t>Early Learning Center Rome . Preparation for 3 year olds operated by Berry College. </a:t>
            </a:r>
            <a:r>
              <a:rPr lang="en-US" sz="1050" dirty="0"/>
              <a:t>South Rome Redevelopment Corporation, Rome city government, Rome City Schools, The Rome Rotary Club, the Seven Hills Rotary Club, Georgia Power, Berry College, Atlanta’s Purpose Built Communities and local businesses and community members.</a:t>
            </a:r>
            <a:endParaRPr lang="en-US" altLang="en-US" sz="1050" dirty="0"/>
          </a:p>
        </p:txBody>
      </p:sp>
      <p:pic>
        <p:nvPicPr>
          <p:cNvPr id="1026" name="Picture 2" descr="SRELC Gallery Imag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5424" y="4867495"/>
            <a:ext cx="1384301" cy="10763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wilkes county georgia after sch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0195" y="3498996"/>
            <a:ext cx="1231106" cy="9206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arnegie library dubl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71837" y="2085975"/>
            <a:ext cx="1427888" cy="99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76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4240"/>
            <a:ext cx="10058400" cy="418646"/>
          </a:xfrm>
        </p:spPr>
        <p:txBody>
          <a:bodyPr>
            <a:normAutofit fontScale="90000"/>
          </a:bodyPr>
          <a:lstStyle/>
          <a:p>
            <a:r>
              <a:rPr lang="en-US" sz="3200" dirty="0">
                <a:latin typeface="Arial Black" panose="020B0A04020102020204" pitchFamily="34" charset="0"/>
              </a:rPr>
              <a:t>Literacy Focused Partnership Coalitions</a:t>
            </a:r>
          </a:p>
        </p:txBody>
      </p:sp>
      <p:sp>
        <p:nvSpPr>
          <p:cNvPr id="3" name="Rectangle 2"/>
          <p:cNvSpPr/>
          <p:nvPr/>
        </p:nvSpPr>
        <p:spPr>
          <a:xfrm>
            <a:off x="609600" y="939643"/>
            <a:ext cx="5486401" cy="646331"/>
          </a:xfrm>
          <a:prstGeom prst="rect">
            <a:avLst/>
          </a:prstGeom>
          <a:solidFill>
            <a:schemeClr val="tx1"/>
          </a:solidFill>
        </p:spPr>
        <p:txBody>
          <a:bodyPr wrap="square">
            <a:spAutoFit/>
          </a:bodyPr>
          <a:lstStyle/>
          <a:p>
            <a:pPr algn="ctr"/>
            <a:r>
              <a:rPr lang="en-US" b="1" dirty="0">
                <a:solidFill>
                  <a:schemeClr val="bg1"/>
                </a:solidFill>
              </a:rPr>
              <a:t> Working with other organizations to develop new programs or bolster existing relationships </a:t>
            </a:r>
          </a:p>
        </p:txBody>
      </p:sp>
      <p:sp>
        <p:nvSpPr>
          <p:cNvPr id="5" name="Rectangle 4"/>
          <p:cNvSpPr/>
          <p:nvPr/>
        </p:nvSpPr>
        <p:spPr>
          <a:xfrm>
            <a:off x="6165182" y="1369461"/>
            <a:ext cx="5871411" cy="4154984"/>
          </a:xfrm>
          <a:prstGeom prst="rect">
            <a:avLst/>
          </a:prstGeom>
        </p:spPr>
        <p:txBody>
          <a:bodyPr wrap="square">
            <a:spAutoFit/>
          </a:bodyPr>
          <a:lstStyle/>
          <a:p>
            <a:pPr marL="285750" indent="-285750">
              <a:buFont typeface="Arial" panose="020B0604020202020204" pitchFamily="34" charset="0"/>
              <a:buChar char="•"/>
            </a:pPr>
            <a:r>
              <a:rPr lang="en-US" sz="2200" b="1" dirty="0"/>
              <a:t>Leveraging available resources – public and private; federal, state, and local</a:t>
            </a:r>
          </a:p>
          <a:p>
            <a:pPr marL="285750" indent="-285750">
              <a:buFont typeface="Arial" panose="020B0604020202020204" pitchFamily="34" charset="0"/>
              <a:buChar char="•"/>
            </a:pPr>
            <a:endParaRPr lang="en-US" sz="2200" b="1" dirty="0"/>
          </a:p>
          <a:p>
            <a:pPr marL="285750" indent="-285750">
              <a:buFont typeface="Arial" panose="020B0604020202020204" pitchFamily="34" charset="0"/>
              <a:buChar char="•"/>
            </a:pPr>
            <a:r>
              <a:rPr lang="en-US" sz="2200" b="1" dirty="0"/>
              <a:t>Collaborative program of activities to support interventions</a:t>
            </a:r>
          </a:p>
          <a:p>
            <a:pPr marL="285750" indent="-285750">
              <a:buFont typeface="Arial" panose="020B0604020202020204" pitchFamily="34" charset="0"/>
              <a:buChar char="•"/>
            </a:pPr>
            <a:endParaRPr lang="en-US" sz="2200" b="1" dirty="0"/>
          </a:p>
          <a:p>
            <a:pPr marL="285750" indent="-285750">
              <a:buFont typeface="Arial" panose="020B0604020202020204" pitchFamily="34" charset="0"/>
              <a:buChar char="•"/>
            </a:pPr>
            <a:r>
              <a:rPr lang="en-US" sz="2200" b="1" dirty="0"/>
              <a:t>What opportunities exist for cross-sector partnerships?</a:t>
            </a:r>
          </a:p>
          <a:p>
            <a:pPr marL="285750" indent="-285750">
              <a:buFont typeface="Arial" panose="020B0604020202020204" pitchFamily="34" charset="0"/>
              <a:buChar char="•"/>
            </a:pPr>
            <a:endParaRPr lang="en-US" sz="2200" b="1" dirty="0"/>
          </a:p>
          <a:p>
            <a:pPr marL="285750" indent="-285750">
              <a:buFont typeface="Arial" panose="020B0604020202020204" pitchFamily="34" charset="0"/>
              <a:buChar char="•"/>
            </a:pPr>
            <a:r>
              <a:rPr lang="en-US" sz="2200" b="1" dirty="0"/>
              <a:t>What are the existing community events and how can partners collaborate to support literacy achievement?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5" y="1951036"/>
            <a:ext cx="5238750" cy="3929063"/>
          </a:xfrm>
          <a:prstGeom prst="rect">
            <a:avLst/>
          </a:prstGeom>
        </p:spPr>
      </p:pic>
    </p:spTree>
    <p:extLst>
      <p:ext uri="{BB962C8B-B14F-4D97-AF65-F5344CB8AC3E}">
        <p14:creationId xmlns:p14="http://schemas.microsoft.com/office/powerpoint/2010/main" val="281071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134F-9B1A-4613-BF0D-B854936E106C}"/>
              </a:ext>
            </a:extLst>
          </p:cNvPr>
          <p:cNvSpPr>
            <a:spLocks noGrp="1"/>
          </p:cNvSpPr>
          <p:nvPr>
            <p:ph type="title"/>
          </p:nvPr>
        </p:nvSpPr>
        <p:spPr/>
        <p:txBody>
          <a:bodyPr/>
          <a:lstStyle/>
          <a:p>
            <a:pPr algn="ctr"/>
            <a:r>
              <a:rPr lang="en-US" b="1" dirty="0">
                <a:cs typeface="Calibri Light"/>
              </a:rPr>
              <a:t>Core Community Partners</a:t>
            </a:r>
          </a:p>
        </p:txBody>
      </p:sp>
      <p:sp>
        <p:nvSpPr>
          <p:cNvPr id="3" name="Content Placeholder 2">
            <a:extLst>
              <a:ext uri="{FF2B5EF4-FFF2-40B4-BE49-F238E27FC236}">
                <a16:creationId xmlns:a16="http://schemas.microsoft.com/office/drawing/2014/main" id="{651BF74B-F3BF-46C5-A8F9-EB6F31C68800}"/>
              </a:ext>
            </a:extLst>
          </p:cNvPr>
          <p:cNvSpPr>
            <a:spLocks noGrp="1"/>
          </p:cNvSpPr>
          <p:nvPr>
            <p:ph idx="1"/>
          </p:nvPr>
        </p:nvSpPr>
        <p:spPr>
          <a:xfrm>
            <a:off x="838200" y="1857375"/>
            <a:ext cx="10515600" cy="4351338"/>
          </a:xfrm>
        </p:spPr>
        <p:txBody>
          <a:bodyPr vert="horz" lIns="91440" tIns="45720" rIns="91440" bIns="45720" rtlCol="0" anchor="t">
            <a:normAutofit/>
          </a:bodyPr>
          <a:lstStyle/>
          <a:p>
            <a:pPr marL="0" indent="0">
              <a:buNone/>
            </a:pPr>
            <a:r>
              <a:rPr lang="en-US" dirty="0">
                <a:cs typeface="Calibri"/>
              </a:rPr>
              <a:t>                                      Assess, Collect, Connect</a:t>
            </a:r>
          </a:p>
          <a:p>
            <a:pPr marL="514350" indent="-514350">
              <a:buAutoNum type="arabicPeriod"/>
            </a:pPr>
            <a:r>
              <a:rPr lang="en-US" dirty="0">
                <a:cs typeface="Calibri"/>
              </a:rPr>
              <a:t>Assess relationships, purpose, structures, routines, and timelines</a:t>
            </a:r>
          </a:p>
          <a:p>
            <a:pPr marL="514350" indent="-514350">
              <a:buAutoNum type="arabicPeriod"/>
            </a:pPr>
            <a:r>
              <a:rPr lang="en-US" dirty="0">
                <a:cs typeface="Calibri"/>
              </a:rPr>
              <a:t>Connect cross-district partnerships</a:t>
            </a:r>
          </a:p>
          <a:p>
            <a:pPr marL="514350" indent="-514350">
              <a:buFont typeface="Arial" panose="020B0604020202020204" pitchFamily="34" charset="0"/>
              <a:buAutoNum type="arabicPeriod"/>
            </a:pPr>
            <a:r>
              <a:rPr lang="en-US" dirty="0">
                <a:cs typeface="Calibri"/>
              </a:rPr>
              <a:t>Collect local-level data</a:t>
            </a:r>
            <a:endParaRPr lang="en-US" dirty="0"/>
          </a:p>
          <a:p>
            <a:pPr marL="514350" indent="-514350">
              <a:buAutoNum type="arabicPeriod"/>
            </a:pPr>
            <a:endParaRPr lang="en-US" dirty="0"/>
          </a:p>
          <a:p>
            <a:endParaRPr lang="en-US" dirty="0">
              <a:cs typeface="Calibri"/>
            </a:endParaRPr>
          </a:p>
          <a:p>
            <a:endParaRPr lang="en-US" dirty="0">
              <a:cs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4350" y="4406900"/>
            <a:ext cx="2901950" cy="20499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998" y="4447616"/>
            <a:ext cx="2971801" cy="208018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0801" y="4406900"/>
            <a:ext cx="3073400" cy="2049934"/>
          </a:xfrm>
          <a:prstGeom prst="rect">
            <a:avLst/>
          </a:prstGeom>
        </p:spPr>
      </p:pic>
    </p:spTree>
    <p:extLst>
      <p:ext uri="{BB962C8B-B14F-4D97-AF65-F5344CB8AC3E}">
        <p14:creationId xmlns:p14="http://schemas.microsoft.com/office/powerpoint/2010/main" val="4271377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9774" y="2161378"/>
            <a:ext cx="6356926" cy="1504159"/>
          </a:xfrm>
        </p:spPr>
        <p:txBody>
          <a:bodyPr/>
          <a:lstStyle/>
          <a:p>
            <a:r>
              <a:rPr lang="en-US" sz="4800" dirty="0"/>
              <a:t>Next Steps for L4GA</a:t>
            </a:r>
          </a:p>
        </p:txBody>
      </p:sp>
      <p:sp>
        <p:nvSpPr>
          <p:cNvPr id="3" name="Subtitle 2"/>
          <p:cNvSpPr>
            <a:spLocks noGrp="1"/>
          </p:cNvSpPr>
          <p:nvPr>
            <p:ph type="subTitle" idx="1"/>
          </p:nvPr>
        </p:nvSpPr>
        <p:spPr>
          <a:xfrm>
            <a:off x="1880419" y="3595057"/>
            <a:ext cx="8431161" cy="3067664"/>
          </a:xfrm>
        </p:spPr>
        <p:txBody>
          <a:bodyPr/>
          <a:lstStyle/>
          <a:p>
            <a:endParaRPr lang="en-US" dirty="0"/>
          </a:p>
          <a:p>
            <a:r>
              <a:rPr lang="en-US" dirty="0"/>
              <a:t>Dr. </a:t>
            </a:r>
            <a:r>
              <a:rPr lang="en-US" dirty="0" err="1"/>
              <a:t>Lizanne</a:t>
            </a:r>
            <a:r>
              <a:rPr lang="en-US" dirty="0"/>
              <a:t> DeStefano </a:t>
            </a:r>
          </a:p>
          <a:p>
            <a:r>
              <a:rPr lang="en-US" dirty="0"/>
              <a:t>Dr. </a:t>
            </a:r>
            <a:r>
              <a:rPr lang="en-US" dirty="0" err="1"/>
              <a:t>Meltem</a:t>
            </a:r>
            <a:r>
              <a:rPr lang="en-US" dirty="0"/>
              <a:t> </a:t>
            </a:r>
            <a:r>
              <a:rPr lang="en-US" dirty="0" err="1"/>
              <a:t>Alemdar</a:t>
            </a:r>
            <a:r>
              <a:rPr lang="en-US" dirty="0"/>
              <a:t> </a:t>
            </a:r>
          </a:p>
          <a:p>
            <a:r>
              <a:rPr lang="en-US" dirty="0"/>
              <a:t>Christopher Cappelli </a:t>
            </a:r>
          </a:p>
          <a:p>
            <a:r>
              <a:rPr lang="en-US" dirty="0"/>
              <a:t>Justina R. Jackson</a:t>
            </a:r>
          </a:p>
        </p:txBody>
      </p:sp>
      <p:sp>
        <p:nvSpPr>
          <p:cNvPr id="5" name="Title 1">
            <a:extLst>
              <a:ext uri="{FF2B5EF4-FFF2-40B4-BE49-F238E27FC236}">
                <a16:creationId xmlns:a16="http://schemas.microsoft.com/office/drawing/2014/main" id="{EF17134F-9B1A-4613-BF0D-B854936E106C}"/>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cs typeface="Calibri Light"/>
              </a:rPr>
              <a:t>L4GA Partnership Networks</a:t>
            </a:r>
          </a:p>
        </p:txBody>
      </p:sp>
      <p:pic>
        <p:nvPicPr>
          <p:cNvPr id="7" name="Picture 6">
            <a:extLst>
              <a:ext uri="{FF2B5EF4-FFF2-40B4-BE49-F238E27FC236}">
                <a16:creationId xmlns:a16="http://schemas.microsoft.com/office/drawing/2014/main" id="{FA016F67-3C9A-7D4D-AF9E-80011CD375B4}"/>
              </a:ext>
            </a:extLst>
          </p:cNvPr>
          <p:cNvPicPr>
            <a:picLocks noChangeAspect="1"/>
          </p:cNvPicPr>
          <p:nvPr/>
        </p:nvPicPr>
        <p:blipFill>
          <a:blip r:embed="rId3"/>
          <a:stretch>
            <a:fillRect/>
          </a:stretch>
        </p:blipFill>
        <p:spPr>
          <a:xfrm>
            <a:off x="7406923" y="5965371"/>
            <a:ext cx="4785077" cy="892629"/>
          </a:xfrm>
          <a:prstGeom prst="rect">
            <a:avLst/>
          </a:prstGeom>
        </p:spPr>
      </p:pic>
    </p:spTree>
    <p:extLst>
      <p:ext uri="{BB962C8B-B14F-4D97-AF65-F5344CB8AC3E}">
        <p14:creationId xmlns:p14="http://schemas.microsoft.com/office/powerpoint/2010/main" val="1497843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52E713-FAF7-8F43-9DA3-49DE11C3CDFE}"/>
              </a:ext>
            </a:extLst>
          </p:cNvPr>
          <p:cNvSpPr>
            <a:spLocks noGrp="1"/>
          </p:cNvSpPr>
          <p:nvPr>
            <p:ph idx="1"/>
          </p:nvPr>
        </p:nvSpPr>
        <p:spPr>
          <a:xfrm>
            <a:off x="546054" y="1998133"/>
            <a:ext cx="11506292" cy="4749800"/>
          </a:xfrm>
        </p:spPr>
        <p:txBody>
          <a:bodyPr/>
          <a:lstStyle/>
          <a:p>
            <a:pPr marL="342900" indent="-342900">
              <a:buFont typeface="Wingdings" pitchFamily="2" charset="2"/>
              <a:buChar char="q"/>
            </a:pPr>
            <a:r>
              <a:rPr lang="en-US" sz="3600" dirty="0"/>
              <a:t> Check email from CEISMC team regarding updating your       </a:t>
            </a:r>
          </a:p>
          <a:p>
            <a:pPr marL="0" indent="0">
              <a:buNone/>
            </a:pPr>
            <a:r>
              <a:rPr lang="en-US" sz="3600" b="1" dirty="0"/>
              <a:t>     Grant Personnel &amp; Community Partner Contacts.</a:t>
            </a:r>
          </a:p>
          <a:p>
            <a:pPr marL="342900" indent="-342900">
              <a:buFont typeface="Wingdings" pitchFamily="2" charset="2"/>
              <a:buChar char="q"/>
            </a:pPr>
            <a:r>
              <a:rPr lang="en-US" sz="3600" dirty="0"/>
              <a:t> Look out for the </a:t>
            </a:r>
            <a:r>
              <a:rPr lang="en-US" sz="3600" b="1" dirty="0"/>
              <a:t>Partnership Survey</a:t>
            </a:r>
            <a:r>
              <a:rPr lang="en-US" sz="3600" dirty="0"/>
              <a:t> in late September</a:t>
            </a:r>
            <a:r>
              <a:rPr lang="en-US" sz="3600" b="1" dirty="0"/>
              <a:t>.</a:t>
            </a:r>
          </a:p>
          <a:p>
            <a:pPr marL="342900" indent="-342900">
              <a:buFont typeface="Wingdings" pitchFamily="2" charset="2"/>
              <a:buChar char="q"/>
            </a:pPr>
            <a:r>
              <a:rPr lang="en-US" sz="3600" dirty="0"/>
              <a:t> Look out for an email from CEISMC team regarding a possible </a:t>
            </a:r>
            <a:r>
              <a:rPr lang="en-US" sz="3600" b="1" dirty="0"/>
              <a:t>Site Visit </a:t>
            </a:r>
            <a:r>
              <a:rPr lang="en-US" sz="3600" dirty="0"/>
              <a:t>in the Fall. </a:t>
            </a:r>
          </a:p>
        </p:txBody>
      </p:sp>
      <p:sp>
        <p:nvSpPr>
          <p:cNvPr id="3" name="Title 2">
            <a:extLst>
              <a:ext uri="{FF2B5EF4-FFF2-40B4-BE49-F238E27FC236}">
                <a16:creationId xmlns:a16="http://schemas.microsoft.com/office/drawing/2014/main" id="{BD8868AC-C285-8747-BD5B-E74F8B25D631}"/>
              </a:ext>
            </a:extLst>
          </p:cNvPr>
          <p:cNvSpPr>
            <a:spLocks noGrp="1"/>
          </p:cNvSpPr>
          <p:nvPr>
            <p:ph type="title"/>
          </p:nvPr>
        </p:nvSpPr>
        <p:spPr/>
        <p:txBody>
          <a:bodyPr/>
          <a:lstStyle/>
          <a:p>
            <a:r>
              <a:rPr lang="en-US" dirty="0"/>
              <a:t>                            </a:t>
            </a:r>
            <a:r>
              <a:rPr lang="en-US" b="1" dirty="0"/>
              <a:t>Action Items </a:t>
            </a:r>
          </a:p>
        </p:txBody>
      </p:sp>
      <p:pic>
        <p:nvPicPr>
          <p:cNvPr id="5" name="Picture 4">
            <a:extLst>
              <a:ext uri="{FF2B5EF4-FFF2-40B4-BE49-F238E27FC236}">
                <a16:creationId xmlns:a16="http://schemas.microsoft.com/office/drawing/2014/main" id="{044BB1BC-9408-2347-98CA-C59F7F5F1596}"/>
              </a:ext>
            </a:extLst>
          </p:cNvPr>
          <p:cNvPicPr>
            <a:picLocks noChangeAspect="1"/>
          </p:cNvPicPr>
          <p:nvPr/>
        </p:nvPicPr>
        <p:blipFill>
          <a:blip r:embed="rId2"/>
          <a:stretch>
            <a:fillRect/>
          </a:stretch>
        </p:blipFill>
        <p:spPr>
          <a:xfrm>
            <a:off x="7128671" y="5849257"/>
            <a:ext cx="4817493" cy="898676"/>
          </a:xfrm>
          <a:prstGeom prst="rect">
            <a:avLst/>
          </a:prstGeom>
        </p:spPr>
      </p:pic>
    </p:spTree>
    <p:extLst>
      <p:ext uri="{BB962C8B-B14F-4D97-AF65-F5344CB8AC3E}">
        <p14:creationId xmlns:p14="http://schemas.microsoft.com/office/powerpoint/2010/main" val="27827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828800" y="457200"/>
            <a:ext cx="6477000" cy="685800"/>
          </a:xfrm>
          <a:prstGeom prst="rect">
            <a:avLst/>
          </a:prstGeom>
        </p:spPr>
        <p:txBody>
          <a:bodyPr lIns="0" tIns="0" rIns="0" bIns="0"/>
          <a:lstStyle>
            <a:lvl1pPr algn="l" defTabSz="912813" rtl="0" eaLnBrk="1" fontAlgn="base" hangingPunct="1">
              <a:lnSpc>
                <a:spcPct val="90000"/>
              </a:lnSpc>
              <a:spcBef>
                <a:spcPct val="0"/>
              </a:spcBef>
              <a:spcAft>
                <a:spcPct val="0"/>
              </a:spcAft>
              <a:defRPr lang="en-US" sz="5400" kern="1200"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a:lstStyle>
          <a:p>
            <a:pPr defTabSz="914363" fontAlgn="auto">
              <a:spcAft>
                <a:spcPts val="0"/>
              </a:spcAft>
              <a:defRPr/>
            </a:pPr>
            <a:r>
              <a:rPr sz="6000" b="1" dirty="0"/>
              <a:t>Questions ?</a:t>
            </a:r>
          </a:p>
        </p:txBody>
      </p:sp>
      <p:pic>
        <p:nvPicPr>
          <p:cNvPr id="6" name="Picture 2" descr="Image result for l4 ga map liter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724" y="2233293"/>
            <a:ext cx="2867626" cy="282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739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
          <p:cNvSpPr>
            <a:spLocks noChangeArrowheads="1"/>
          </p:cNvSpPr>
          <p:nvPr/>
        </p:nvSpPr>
        <p:spPr bwMode="auto">
          <a:xfrm>
            <a:off x="723900" y="5550978"/>
            <a:ext cx="464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dirty="0"/>
              <a:t>Roberta P. Gardner, Ph.D.                                                        </a:t>
            </a:r>
          </a:p>
          <a:p>
            <a:pPr eaLnBrk="1" hangingPunct="1"/>
            <a:r>
              <a:rPr lang="en-US" altLang="en-US" sz="1200" b="1" dirty="0"/>
              <a:t>Assistant Professor Reading &amp; Literacy Education</a:t>
            </a:r>
          </a:p>
          <a:p>
            <a:pPr eaLnBrk="1" hangingPunct="1"/>
            <a:r>
              <a:rPr lang="en-US" altLang="en-US" sz="1200" b="1" dirty="0"/>
              <a:t>Kennesaw State University</a:t>
            </a:r>
          </a:p>
          <a:p>
            <a:pPr eaLnBrk="1" hangingPunct="1"/>
            <a:r>
              <a:rPr lang="en-US" altLang="en-US" sz="1200" b="1" dirty="0"/>
              <a:t>rgardn21@Kennesaw.edu</a:t>
            </a:r>
          </a:p>
        </p:txBody>
      </p:sp>
      <p:sp>
        <p:nvSpPr>
          <p:cNvPr id="8" name="Title 1"/>
          <p:cNvSpPr txBox="1">
            <a:spLocks/>
          </p:cNvSpPr>
          <p:nvPr/>
        </p:nvSpPr>
        <p:spPr>
          <a:xfrm>
            <a:off x="1828800" y="457200"/>
            <a:ext cx="6477000" cy="685800"/>
          </a:xfrm>
          <a:prstGeom prst="rect">
            <a:avLst/>
          </a:prstGeom>
        </p:spPr>
        <p:txBody>
          <a:bodyPr lIns="0" tIns="0" rIns="0" bIns="0"/>
          <a:lstStyle>
            <a:lvl1pPr algn="l" defTabSz="912813" rtl="0" eaLnBrk="1" fontAlgn="base" hangingPunct="1">
              <a:lnSpc>
                <a:spcPct val="90000"/>
              </a:lnSpc>
              <a:spcBef>
                <a:spcPct val="0"/>
              </a:spcBef>
              <a:spcAft>
                <a:spcPct val="0"/>
              </a:spcAft>
              <a:defRPr lang="en-US" sz="5400" kern="1200"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a:lstStyle>
          <a:p>
            <a:pPr defTabSz="914363" fontAlgn="auto">
              <a:spcAft>
                <a:spcPts val="0"/>
              </a:spcAft>
              <a:defRPr/>
            </a:pPr>
            <a:r>
              <a:rPr sz="6000" b="1" dirty="0"/>
              <a:t>Thank You!</a:t>
            </a:r>
          </a:p>
        </p:txBody>
      </p:sp>
      <p:pic>
        <p:nvPicPr>
          <p:cNvPr id="6" name="Picture 2" descr="Image result for l4 ga map liter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174" y="1998343"/>
            <a:ext cx="2867626" cy="282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766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18AD8-3F86-440E-B9A9-AD0E53F71428}"/>
              </a:ext>
            </a:extLst>
          </p:cNvPr>
          <p:cNvSpPr>
            <a:spLocks noGrp="1"/>
          </p:cNvSpPr>
          <p:nvPr>
            <p:ph type="title"/>
          </p:nvPr>
        </p:nvSpPr>
        <p:spPr>
          <a:xfrm>
            <a:off x="2558755" y="498475"/>
            <a:ext cx="10515600" cy="1325563"/>
          </a:xfrm>
        </p:spPr>
        <p:txBody>
          <a:bodyPr/>
          <a:lstStyle/>
          <a:p>
            <a:pPr algn="ctr"/>
            <a:r>
              <a:rPr lang="en-US" dirty="0"/>
              <a:t>Roberta Price Gardner</a:t>
            </a:r>
          </a:p>
        </p:txBody>
      </p:sp>
      <p:pic>
        <p:nvPicPr>
          <p:cNvPr id="7" name="Picture 7" descr="A person smiling for the camera&#10;&#10;Description generated with very high confidence">
            <a:extLst>
              <a:ext uri="{FF2B5EF4-FFF2-40B4-BE49-F238E27FC236}">
                <a16:creationId xmlns:a16="http://schemas.microsoft.com/office/drawing/2014/main" id="{7008B8B6-1AFF-4EAF-9DB1-38DCFAFF71AC}"/>
              </a:ext>
            </a:extLst>
          </p:cNvPr>
          <p:cNvPicPr>
            <a:picLocks noGrp="1" noChangeAspect="1"/>
          </p:cNvPicPr>
          <p:nvPr>
            <p:ph sz="quarter" idx="4"/>
          </p:nvPr>
        </p:nvPicPr>
        <p:blipFill>
          <a:blip r:embed="rId3"/>
          <a:stretch>
            <a:fillRect/>
          </a:stretch>
        </p:blipFill>
        <p:spPr>
          <a:xfrm>
            <a:off x="901111" y="1652644"/>
            <a:ext cx="3315289" cy="3979806"/>
          </a:xfrm>
          <a:prstGeom prst="rect">
            <a:avLst/>
          </a:prstGeom>
        </p:spPr>
      </p:pic>
      <p:pic>
        <p:nvPicPr>
          <p:cNvPr id="2050" name="Picture 2" descr="Image result for kennesaw state university college of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850" y="3519359"/>
            <a:ext cx="4019550" cy="13781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7FA6E99-1714-4D35-800E-876E6970D667}"/>
              </a:ext>
            </a:extLst>
          </p:cNvPr>
          <p:cNvSpPr txBox="1"/>
          <p:nvPr/>
        </p:nvSpPr>
        <p:spPr>
          <a:xfrm>
            <a:off x="5391727" y="1722582"/>
            <a:ext cx="6096000" cy="80021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Calibri"/>
                <a:cs typeface="Calibri"/>
              </a:rPr>
              <a:t>Assistant Professor Reading &amp; Literacy Education</a:t>
            </a:r>
          </a:p>
          <a:p>
            <a:r>
              <a:rPr lang="en-US" sz="2800" dirty="0"/>
              <a:t>rgardn21@Kennesaw.edu</a:t>
            </a:r>
            <a:endParaRPr lang="en-US" sz="2800" dirty="0">
              <a:cs typeface="Calibri"/>
            </a:endParaRPr>
          </a:p>
        </p:txBody>
      </p:sp>
    </p:spTree>
    <p:extLst>
      <p:ext uri="{BB962C8B-B14F-4D97-AF65-F5344CB8AC3E}">
        <p14:creationId xmlns:p14="http://schemas.microsoft.com/office/powerpoint/2010/main" val="1538513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18AD8-3F86-440E-B9A9-AD0E53F71428}"/>
              </a:ext>
            </a:extLst>
          </p:cNvPr>
          <p:cNvSpPr>
            <a:spLocks noGrp="1"/>
          </p:cNvSpPr>
          <p:nvPr>
            <p:ph type="title"/>
          </p:nvPr>
        </p:nvSpPr>
        <p:spPr>
          <a:xfrm>
            <a:off x="370590" y="334963"/>
            <a:ext cx="10515600" cy="1325563"/>
          </a:xfrm>
        </p:spPr>
        <p:txBody>
          <a:bodyPr/>
          <a:lstStyle/>
          <a:p>
            <a:r>
              <a:rPr lang="en-US" dirty="0">
                <a:cs typeface="Calibri Light"/>
              </a:rPr>
              <a:t>                                       Suzanne Harbin</a:t>
            </a:r>
            <a:endParaRPr lang="en-US" dirty="0"/>
          </a:p>
        </p:txBody>
      </p:sp>
      <p:pic>
        <p:nvPicPr>
          <p:cNvPr id="4" name="Picture 2" descr="Community Foundation of Northwest Georgia">
            <a:extLst>
              <a:ext uri="{FF2B5EF4-FFF2-40B4-BE49-F238E27FC236}">
                <a16:creationId xmlns:a16="http://schemas.microsoft.com/office/drawing/2014/main" id="{AAE33CCA-2A52-4BEB-9B52-4EBE86D52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139" y="3423600"/>
            <a:ext cx="4084404" cy="136146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a:extLst>
              <a:ext uri="{FF2B5EF4-FFF2-40B4-BE49-F238E27FC236}">
                <a16:creationId xmlns:a16="http://schemas.microsoft.com/office/drawing/2014/main" id="{6158D9F7-4FB7-4ED0-B5F1-2021C44CD862}"/>
              </a:ext>
            </a:extLst>
          </p:cNvPr>
          <p:cNvSpPr txBox="1">
            <a:spLocks/>
          </p:cNvSpPr>
          <p:nvPr/>
        </p:nvSpPr>
        <p:spPr>
          <a:xfrm>
            <a:off x="4717472" y="1380982"/>
            <a:ext cx="974364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b="0" dirty="0">
              <a:cs typeface="Calibri"/>
            </a:endParaRPr>
          </a:p>
          <a:p>
            <a:endParaRPr lang="en-US">
              <a:cs typeface="Calibri"/>
            </a:endParaRPr>
          </a:p>
        </p:txBody>
      </p:sp>
      <p:sp>
        <p:nvSpPr>
          <p:cNvPr id="11" name="TextBox 10">
            <a:extLst>
              <a:ext uri="{FF2B5EF4-FFF2-40B4-BE49-F238E27FC236}">
                <a16:creationId xmlns:a16="http://schemas.microsoft.com/office/drawing/2014/main" id="{97FA6E99-1714-4D35-800E-876E6970D667}"/>
              </a:ext>
            </a:extLst>
          </p:cNvPr>
          <p:cNvSpPr txBox="1"/>
          <p:nvPr/>
        </p:nvSpPr>
        <p:spPr>
          <a:xfrm>
            <a:off x="5628390" y="1660526"/>
            <a:ext cx="60960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Calibri"/>
                <a:cs typeface="Calibri"/>
              </a:rPr>
              <a:t>Director of Early Learning Initiatives</a:t>
            </a:r>
            <a:r>
              <a:rPr lang="en-US" dirty="0">
                <a:cs typeface="Calibri"/>
              </a:rPr>
              <a:t/>
            </a:r>
            <a:br>
              <a:rPr lang="en-US" dirty="0">
                <a:cs typeface="Calibri"/>
              </a:rPr>
            </a:br>
            <a:r>
              <a:rPr lang="en-US" b="1" dirty="0">
                <a:solidFill>
                  <a:srgbClr val="6B1E74"/>
                </a:solidFill>
                <a:latin typeface="Open Sans"/>
              </a:rPr>
              <a:t>suzanne</a:t>
            </a:r>
            <a:r>
              <a:rPr lang="en-US" b="1" dirty="0">
                <a:solidFill>
                  <a:srgbClr val="6B1E74"/>
                </a:solidFill>
                <a:latin typeface="Open Sans"/>
                <a:cs typeface="Calibri"/>
              </a:rPr>
              <a:t>.harbin@communityfoundationnwga.org</a:t>
            </a:r>
            <a:endParaRPr lang="en-US" dirty="0">
              <a:cs typeface="Calibri"/>
            </a:endParaRPr>
          </a:p>
        </p:txBody>
      </p:sp>
      <p:pic>
        <p:nvPicPr>
          <p:cNvPr id="5" name="Content Placeholder 4"/>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1270675" y="1411787"/>
            <a:ext cx="3241982" cy="4023626"/>
          </a:xfrm>
        </p:spPr>
      </p:pic>
    </p:spTree>
    <p:extLst>
      <p:ext uri="{BB962C8B-B14F-4D97-AF65-F5344CB8AC3E}">
        <p14:creationId xmlns:p14="http://schemas.microsoft.com/office/powerpoint/2010/main" val="196124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Christopher Cappelli</a:t>
            </a:r>
          </a:p>
        </p:txBody>
      </p:sp>
      <p:pic>
        <p:nvPicPr>
          <p:cNvPr id="4" name="Picture 3"/>
          <p:cNvPicPr>
            <a:picLocks noChangeAspect="1"/>
          </p:cNvPicPr>
          <p:nvPr/>
        </p:nvPicPr>
        <p:blipFill>
          <a:blip r:embed="rId2"/>
          <a:stretch>
            <a:fillRect/>
          </a:stretch>
        </p:blipFill>
        <p:spPr>
          <a:xfrm>
            <a:off x="6457951" y="3473118"/>
            <a:ext cx="1727200" cy="1803964"/>
          </a:xfrm>
          <a:prstGeom prst="rect">
            <a:avLst/>
          </a:prstGeom>
        </p:spPr>
      </p:pic>
      <p:pic>
        <p:nvPicPr>
          <p:cNvPr id="1026" name="Picture 2" descr="https://www.ceismc.gatech.edu/sites/default/files/staff-images/christopher_capell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4" y="2007394"/>
            <a:ext cx="3169284" cy="39616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FA6E99-1714-4D35-800E-876E6970D667}"/>
              </a:ext>
            </a:extLst>
          </p:cNvPr>
          <p:cNvSpPr txBox="1"/>
          <p:nvPr/>
        </p:nvSpPr>
        <p:spPr>
          <a:xfrm>
            <a:off x="5391727" y="1722582"/>
            <a:ext cx="6096000" cy="80021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Calibri"/>
                <a:cs typeface="Calibri"/>
              </a:rPr>
              <a:t>Research Associate</a:t>
            </a:r>
          </a:p>
          <a:p>
            <a:r>
              <a:rPr lang="en-US" sz="2800" dirty="0"/>
              <a:t>chris.cappelli@ceismc.gatech.edu</a:t>
            </a:r>
            <a:endParaRPr lang="en-US" sz="2800" dirty="0">
              <a:cs typeface="Calibri"/>
            </a:endParaRPr>
          </a:p>
        </p:txBody>
      </p:sp>
    </p:spTree>
    <p:extLst>
      <p:ext uri="{BB962C8B-B14F-4D97-AF65-F5344CB8AC3E}">
        <p14:creationId xmlns:p14="http://schemas.microsoft.com/office/powerpoint/2010/main" val="5424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54240"/>
            <a:ext cx="10920413" cy="418646"/>
          </a:xfrm>
        </p:spPr>
        <p:txBody>
          <a:bodyPr>
            <a:noAutofit/>
          </a:bodyPr>
          <a:lstStyle/>
          <a:p>
            <a:pPr algn="ctr"/>
            <a:r>
              <a:rPr lang="en-US" dirty="0">
                <a:latin typeface="+mn-lt"/>
              </a:rPr>
              <a:t>Literacy Focused Community Partnerships</a:t>
            </a:r>
          </a:p>
        </p:txBody>
      </p:sp>
      <p:sp>
        <p:nvSpPr>
          <p:cNvPr id="3" name="Rectangle 2"/>
          <p:cNvSpPr/>
          <p:nvPr/>
        </p:nvSpPr>
        <p:spPr>
          <a:xfrm>
            <a:off x="3326604" y="986002"/>
            <a:ext cx="5486401" cy="369332"/>
          </a:xfrm>
          <a:prstGeom prst="rect">
            <a:avLst/>
          </a:prstGeom>
          <a:solidFill>
            <a:schemeClr val="tx1"/>
          </a:solidFill>
        </p:spPr>
        <p:txBody>
          <a:bodyPr wrap="square" anchor="t">
            <a:spAutoFit/>
          </a:bodyPr>
          <a:lstStyle/>
          <a:p>
            <a:pPr algn="ctr"/>
            <a:r>
              <a:rPr lang="en-US" b="1" dirty="0">
                <a:solidFill>
                  <a:schemeClr val="bg1"/>
                </a:solidFill>
              </a:rPr>
              <a:t> Promising Practices</a:t>
            </a:r>
          </a:p>
        </p:txBody>
      </p:sp>
      <p:sp>
        <p:nvSpPr>
          <p:cNvPr id="5" name="Rectangle 4"/>
          <p:cNvSpPr/>
          <p:nvPr/>
        </p:nvSpPr>
        <p:spPr>
          <a:xfrm>
            <a:off x="6418263" y="2089150"/>
            <a:ext cx="5871411" cy="3693319"/>
          </a:xfrm>
          <a:prstGeom prst="rect">
            <a:avLst/>
          </a:prstGeom>
        </p:spPr>
        <p:txBody>
          <a:bodyPr wrap="square" anchor="t">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Family-school-community partnerships academic achievement (Sheldon 2003; Henderson, </a:t>
            </a:r>
            <a:r>
              <a:rPr lang="en-US" dirty="0" err="1"/>
              <a:t>Mapp</a:t>
            </a:r>
            <a:r>
              <a:rPr lang="en-US" dirty="0"/>
              <a:t>, Johnson, &amp; Davies, 2007; </a:t>
            </a:r>
            <a:r>
              <a:rPr lang="en-US" dirty="0" err="1"/>
              <a:t>Keehne,Waiʻaleʻale</a:t>
            </a:r>
            <a:r>
              <a:rPr lang="en-US" dirty="0"/>
              <a:t> </a:t>
            </a:r>
            <a:r>
              <a:rPr lang="en-US" dirty="0" err="1"/>
              <a:t>Sarsona</a:t>
            </a:r>
            <a:r>
              <a:rPr lang="en-US" dirty="0"/>
              <a:t>, Kawakami &amp; Au 2018).</a:t>
            </a:r>
          </a:p>
          <a:p>
            <a:endParaRPr lang="en-US" dirty="0"/>
          </a:p>
          <a:p>
            <a:endParaRPr lang="en-US" dirty="0"/>
          </a:p>
          <a:p>
            <a:pPr marL="285750" lvl="0" indent="-285750">
              <a:buFont typeface="Arial" panose="020B0604020202020204" pitchFamily="34" charset="0"/>
              <a:buChar char="•"/>
            </a:pPr>
            <a:r>
              <a:rPr lang="en-US" dirty="0"/>
              <a:t>Whitfield County- community of practice, partnership journey, concrete examples</a:t>
            </a:r>
          </a:p>
          <a:p>
            <a:pPr lvl="0"/>
            <a:endParaRPr lang="en-US" dirty="0"/>
          </a:p>
          <a:p>
            <a:pPr lvl="0"/>
            <a:endParaRPr lang="en-US" dirty="0"/>
          </a:p>
          <a:p>
            <a:pPr marL="285750" lvl="0" indent="-285750">
              <a:buFont typeface="Arial" panose="020B0604020202020204" pitchFamily="34" charset="0"/>
              <a:buChar char="•"/>
            </a:pPr>
            <a:r>
              <a:rPr lang="en-US" dirty="0"/>
              <a:t>Simplifying dimensions literacy focused community partnership</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53" y="1879600"/>
            <a:ext cx="2984960" cy="43243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9800" y="1879600"/>
            <a:ext cx="2938463" cy="4324350"/>
          </a:xfrm>
          <a:prstGeom prst="rect">
            <a:avLst/>
          </a:prstGeom>
        </p:spPr>
      </p:pic>
    </p:spTree>
    <p:extLst>
      <p:ext uri="{BB962C8B-B14F-4D97-AF65-F5344CB8AC3E}">
        <p14:creationId xmlns:p14="http://schemas.microsoft.com/office/powerpoint/2010/main" val="413035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34540"/>
            <a:ext cx="11309350" cy="1325563"/>
          </a:xfrm>
        </p:spPr>
        <p:txBody>
          <a:bodyPr>
            <a:normAutofit/>
          </a:bodyPr>
          <a:lstStyle/>
          <a:p>
            <a:pPr algn="ctr"/>
            <a:r>
              <a:rPr lang="en-US" sz="4000" b="1" dirty="0" smtClean="0"/>
              <a:t>Addressing the Literacy Needs </a:t>
            </a:r>
            <a:r>
              <a:rPr lang="en-US" sz="4000" b="1" dirty="0"/>
              <a:t>of Your Community</a:t>
            </a:r>
          </a:p>
        </p:txBody>
      </p:sp>
      <p:sp>
        <p:nvSpPr>
          <p:cNvPr id="3" name="TextBox 2">
            <a:extLst>
              <a:ext uri="{FF2B5EF4-FFF2-40B4-BE49-F238E27FC236}">
                <a16:creationId xmlns:a16="http://schemas.microsoft.com/office/drawing/2014/main" id="{6A2A3FAE-6F4C-4A43-8224-6E86DFFBF756}"/>
              </a:ext>
            </a:extLst>
          </p:cNvPr>
          <p:cNvSpPr txBox="1"/>
          <p:nvPr/>
        </p:nvSpPr>
        <p:spPr>
          <a:xfrm>
            <a:off x="8175673" y="2184850"/>
            <a:ext cx="5537200" cy="28623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cs typeface="Arial"/>
            </a:endParaRPr>
          </a:p>
          <a:p>
            <a:r>
              <a:rPr lang="en-US" b="1" dirty="0">
                <a:latin typeface="Arial" panose="020B0604020202020204" pitchFamily="34" charset="0"/>
                <a:cs typeface="Arial"/>
              </a:rPr>
              <a:t>  </a:t>
            </a:r>
            <a:r>
              <a:rPr lang="en-US" b="1" dirty="0" smtClean="0">
                <a:latin typeface="Arial" panose="020B0604020202020204" pitchFamily="34" charset="0"/>
                <a:cs typeface="Arial"/>
              </a:rPr>
              <a:t>Examining Your </a:t>
            </a:r>
            <a:r>
              <a:rPr lang="en-US" b="1" dirty="0" smtClean="0">
                <a:latin typeface="Arial" panose="020B0604020202020204" pitchFamily="34" charset="0"/>
                <a:cs typeface="Arial" panose="020B0604020202020204" pitchFamily="34" charset="0"/>
              </a:rPr>
              <a:t>Vision</a:t>
            </a:r>
            <a:endParaRPr lang="en-US" b="1" dirty="0">
              <a:latin typeface="Arial" panose="020B0604020202020204" pitchFamily="34" charset="0"/>
              <a:cs typeface="Arial" panose="020B0604020202020204" pitchFamily="34" charset="0"/>
            </a:endParaRPr>
          </a:p>
          <a:p>
            <a:endParaRPr lang="en-US" b="1" dirty="0">
              <a:latin typeface="Arial"/>
              <a:cs typeface="Arial"/>
            </a:endParaRPr>
          </a:p>
          <a:p>
            <a:r>
              <a:rPr lang="en-US" b="1" dirty="0">
                <a:latin typeface="Arial"/>
                <a:cs typeface="Arial"/>
              </a:rPr>
              <a:t>  </a:t>
            </a:r>
            <a:r>
              <a:rPr lang="en-US" b="1" dirty="0" smtClean="0">
                <a:latin typeface="Arial"/>
                <a:cs typeface="Arial"/>
              </a:rPr>
              <a:t>Aligning Goals</a:t>
            </a:r>
            <a:endParaRPr lang="en-US" b="1" dirty="0">
              <a:latin typeface="Arial"/>
              <a:cs typeface="Arial"/>
            </a:endParaRPr>
          </a:p>
          <a:p>
            <a:endParaRPr lang="en-US" b="1" dirty="0">
              <a:latin typeface="Arial"/>
              <a:cs typeface="Arial"/>
            </a:endParaRPr>
          </a:p>
          <a:p>
            <a:r>
              <a:rPr lang="en-US" b="1" dirty="0">
                <a:latin typeface="Arial"/>
                <a:cs typeface="Arial"/>
              </a:rPr>
              <a:t>  </a:t>
            </a:r>
            <a:r>
              <a:rPr lang="en-US" b="1" dirty="0" smtClean="0">
                <a:latin typeface="Arial"/>
                <a:cs typeface="Arial"/>
              </a:rPr>
              <a:t>Implementing Strategies</a:t>
            </a:r>
            <a:endParaRPr lang="en-US" b="1" dirty="0">
              <a:latin typeface="Arial"/>
              <a:cs typeface="Arial"/>
            </a:endParaRPr>
          </a:p>
          <a:p>
            <a:endParaRPr lang="en-US" b="1" dirty="0">
              <a:latin typeface="Arial"/>
              <a:cs typeface="Arial"/>
            </a:endParaRPr>
          </a:p>
          <a:p>
            <a:endParaRPr lang="en-US" dirty="0">
              <a:cs typeface="Arial"/>
            </a:endParaRPr>
          </a:p>
          <a:p>
            <a:endParaRPr lang="en-US" dirty="0">
              <a:cs typeface="Arial"/>
            </a:endParaRPr>
          </a:p>
          <a:p>
            <a:endParaRPr lang="en-US" dirty="0">
              <a:latin typeface="Arial"/>
              <a:cs typeface="Arial"/>
            </a:endParaRPr>
          </a:p>
        </p:txBody>
      </p:sp>
      <p:pic>
        <p:nvPicPr>
          <p:cNvPr id="5" name="Picture 4"/>
          <p:cNvPicPr>
            <a:picLocks noChangeAspect="1"/>
          </p:cNvPicPr>
          <p:nvPr/>
        </p:nvPicPr>
        <p:blipFill>
          <a:blip r:embed="rId3"/>
          <a:stretch>
            <a:fillRect/>
          </a:stretch>
        </p:blipFill>
        <p:spPr>
          <a:xfrm>
            <a:off x="1185863" y="1847850"/>
            <a:ext cx="6557961" cy="4371974"/>
          </a:xfrm>
          <a:prstGeom prst="rect">
            <a:avLst/>
          </a:prstGeom>
        </p:spPr>
      </p:pic>
      <p:sp>
        <p:nvSpPr>
          <p:cNvPr id="4" name="TextBox 3"/>
          <p:cNvSpPr txBox="1"/>
          <p:nvPr/>
        </p:nvSpPr>
        <p:spPr>
          <a:xfrm>
            <a:off x="8035348" y="4856993"/>
            <a:ext cx="4543574" cy="1754326"/>
          </a:xfrm>
          <a:prstGeom prst="rect">
            <a:avLst/>
          </a:prstGeom>
          <a:noFill/>
        </p:spPr>
        <p:txBody>
          <a:bodyPr wrap="square" rtlCol="0">
            <a:spAutoFit/>
          </a:bodyPr>
          <a:lstStyle/>
          <a:p>
            <a:r>
              <a:rPr lang="en-US" dirty="0" smtClean="0">
                <a:solidFill>
                  <a:schemeClr val="accent5"/>
                </a:solidFill>
              </a:rPr>
              <a:t>Who has a seat at the table ?</a:t>
            </a:r>
          </a:p>
          <a:p>
            <a:endParaRPr lang="en-US" dirty="0" smtClean="0">
              <a:solidFill>
                <a:schemeClr val="accent5"/>
              </a:solidFill>
            </a:endParaRPr>
          </a:p>
          <a:p>
            <a:r>
              <a:rPr lang="en-US" dirty="0" smtClean="0">
                <a:solidFill>
                  <a:schemeClr val="accent5"/>
                </a:solidFill>
              </a:rPr>
              <a:t>Who is missing that needs to be there?</a:t>
            </a:r>
          </a:p>
          <a:p>
            <a:endParaRPr lang="en-US" dirty="0" smtClean="0">
              <a:solidFill>
                <a:schemeClr val="accent5"/>
              </a:solidFill>
            </a:endParaRPr>
          </a:p>
          <a:p>
            <a:r>
              <a:rPr lang="en-US" dirty="0" smtClean="0">
                <a:solidFill>
                  <a:schemeClr val="accent5"/>
                </a:solidFill>
              </a:rPr>
              <a:t>Examining power dynamics collecting data </a:t>
            </a:r>
          </a:p>
          <a:p>
            <a:r>
              <a:rPr lang="en-US" dirty="0" smtClean="0">
                <a:solidFill>
                  <a:schemeClr val="accent5"/>
                </a:solidFill>
              </a:rPr>
              <a:t>and gaining feedback.</a:t>
            </a:r>
            <a:endParaRPr lang="en-US" dirty="0">
              <a:solidFill>
                <a:schemeClr val="accent5"/>
              </a:solidFill>
            </a:endParaRPr>
          </a:p>
        </p:txBody>
      </p:sp>
    </p:spTree>
    <p:extLst>
      <p:ext uri="{BB962C8B-B14F-4D97-AF65-F5344CB8AC3E}">
        <p14:creationId xmlns:p14="http://schemas.microsoft.com/office/powerpoint/2010/main" val="378844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Anchor Institutions</a:t>
            </a:r>
          </a:p>
        </p:txBody>
      </p:sp>
      <p:sp>
        <p:nvSpPr>
          <p:cNvPr id="3" name="Content Placeholder 2"/>
          <p:cNvSpPr>
            <a:spLocks noGrp="1"/>
          </p:cNvSpPr>
          <p:nvPr>
            <p:ph idx="1"/>
          </p:nvPr>
        </p:nvSpPr>
        <p:spPr>
          <a:xfrm>
            <a:off x="1676400" y="1731334"/>
            <a:ext cx="10515600" cy="4351338"/>
          </a:xfrm>
        </p:spPr>
        <p:txBody>
          <a:bodyPr/>
          <a:lstStyle/>
          <a:p>
            <a:r>
              <a:rPr lang="en-US" dirty="0"/>
              <a:t>Libraries</a:t>
            </a:r>
          </a:p>
          <a:p>
            <a:r>
              <a:rPr lang="en-US" dirty="0"/>
              <a:t>Health Agencies  </a:t>
            </a:r>
          </a:p>
          <a:p>
            <a:r>
              <a:rPr lang="en-US" dirty="0"/>
              <a:t>P20 Institutions</a:t>
            </a:r>
          </a:p>
          <a:p>
            <a:r>
              <a:rPr lang="en-US" dirty="0"/>
              <a:t>Housing Agencies</a:t>
            </a:r>
          </a:p>
          <a:p>
            <a:r>
              <a:rPr lang="en-US" dirty="0"/>
              <a:t>Museums</a:t>
            </a:r>
          </a:p>
          <a:p>
            <a:r>
              <a:rPr lang="en-US" dirty="0"/>
              <a:t>Statewide Nonprofit Agencies</a:t>
            </a:r>
          </a:p>
          <a:p>
            <a:r>
              <a:rPr lang="en-US" dirty="0"/>
              <a:t>RESA’s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50" y="5345443"/>
            <a:ext cx="6743700" cy="1420482"/>
          </a:xfrm>
          <a:prstGeom prst="rect">
            <a:avLst/>
          </a:prstGeom>
        </p:spPr>
      </p:pic>
    </p:spTree>
    <p:extLst>
      <p:ext uri="{BB962C8B-B14F-4D97-AF65-F5344CB8AC3E}">
        <p14:creationId xmlns:p14="http://schemas.microsoft.com/office/powerpoint/2010/main" val="260107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160337"/>
            <a:ext cx="11290300" cy="1325563"/>
          </a:xfrm>
        </p:spPr>
        <p:txBody>
          <a:bodyPr/>
          <a:lstStyle/>
          <a:p>
            <a:pPr algn="ctr"/>
            <a:r>
              <a:rPr lang="en-US" dirty="0"/>
              <a:t>        </a:t>
            </a:r>
            <a:r>
              <a:rPr lang="en-US" b="1" dirty="0"/>
              <a:t>Partnership Alignment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62" y="1587500"/>
            <a:ext cx="3400425" cy="45339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2050" y="1587500"/>
            <a:ext cx="3519488" cy="4533900"/>
          </a:xfrm>
          <a:prstGeom prst="rect">
            <a:avLst/>
          </a:prstGeom>
        </p:spPr>
      </p:pic>
      <p:sp>
        <p:nvSpPr>
          <p:cNvPr id="4" name="TextBox 3"/>
          <p:cNvSpPr txBox="1"/>
          <p:nvPr/>
        </p:nvSpPr>
        <p:spPr>
          <a:xfrm>
            <a:off x="7759700" y="1670050"/>
            <a:ext cx="4076700" cy="4524315"/>
          </a:xfrm>
          <a:prstGeom prst="rect">
            <a:avLst/>
          </a:prstGeom>
          <a:noFill/>
        </p:spPr>
        <p:txBody>
          <a:bodyPr wrap="square" rtlCol="0">
            <a:spAutoFit/>
          </a:bodyPr>
          <a:lstStyle/>
          <a:p>
            <a:endParaRPr lang="en-US" b="1" dirty="0">
              <a:cs typeface="Arial"/>
            </a:endParaRPr>
          </a:p>
          <a:p>
            <a:r>
              <a:rPr lang="en-US" b="1" dirty="0" smtClean="0">
                <a:cs typeface="Arial"/>
              </a:rPr>
              <a:t>What </a:t>
            </a:r>
            <a:r>
              <a:rPr lang="en-US" b="1" dirty="0">
                <a:cs typeface="Arial"/>
              </a:rPr>
              <a:t>are the cultural dimensions of literacy that can be expanded through  community partnerships</a:t>
            </a:r>
            <a:r>
              <a:rPr lang="en-US" b="1" dirty="0" smtClean="0">
                <a:cs typeface="Arial"/>
              </a:rPr>
              <a:t>?</a:t>
            </a:r>
          </a:p>
          <a:p>
            <a:endParaRPr lang="en-US" b="1" dirty="0">
              <a:cs typeface="Arial"/>
            </a:endParaRPr>
          </a:p>
          <a:p>
            <a:endParaRPr lang="en-US" b="1" dirty="0" smtClean="0">
              <a:cs typeface="Arial"/>
            </a:endParaRPr>
          </a:p>
          <a:p>
            <a:r>
              <a:rPr lang="en-US" b="1" dirty="0" smtClean="0">
                <a:cs typeface="Arial"/>
              </a:rPr>
              <a:t>How </a:t>
            </a:r>
            <a:r>
              <a:rPr lang="en-US" b="1" dirty="0">
                <a:cs typeface="Arial"/>
              </a:rPr>
              <a:t>strong are the existing partnerships? What’s next?</a:t>
            </a:r>
          </a:p>
          <a:p>
            <a:endParaRPr lang="en-US" b="1" dirty="0">
              <a:cs typeface="Arial"/>
            </a:endParaRPr>
          </a:p>
          <a:p>
            <a:endParaRPr lang="en-US" b="1" dirty="0">
              <a:cs typeface="Arial"/>
            </a:endParaRPr>
          </a:p>
          <a:p>
            <a:r>
              <a:rPr lang="en-US" b="1" dirty="0" smtClean="0">
                <a:cs typeface="Arial"/>
              </a:rPr>
              <a:t>What </a:t>
            </a:r>
            <a:r>
              <a:rPr lang="en-US" b="1" dirty="0">
                <a:cs typeface="Arial"/>
              </a:rPr>
              <a:t>are some existing community events/relationships and how can partners collaborate to address goals for supporting literacy needs?</a:t>
            </a:r>
          </a:p>
          <a:p>
            <a:r>
              <a:rPr lang="en-US" dirty="0">
                <a:cs typeface="Arial"/>
              </a:rPr>
              <a:t>							         </a:t>
            </a:r>
          </a:p>
        </p:txBody>
      </p:sp>
      <p:sp>
        <p:nvSpPr>
          <p:cNvPr id="5" name="TextBox 4"/>
          <p:cNvSpPr txBox="1"/>
          <p:nvPr/>
        </p:nvSpPr>
        <p:spPr>
          <a:xfrm>
            <a:off x="1695450" y="6318250"/>
            <a:ext cx="3181350" cy="369332"/>
          </a:xfrm>
          <a:prstGeom prst="rect">
            <a:avLst/>
          </a:prstGeom>
          <a:noFill/>
        </p:spPr>
        <p:txBody>
          <a:bodyPr wrap="square" rtlCol="0">
            <a:spAutoFit/>
          </a:bodyPr>
          <a:lstStyle/>
          <a:p>
            <a:r>
              <a:rPr lang="en-US" dirty="0"/>
              <a:t>Finding the right fit…</a:t>
            </a:r>
          </a:p>
        </p:txBody>
      </p:sp>
    </p:spTree>
    <p:extLst>
      <p:ext uri="{BB962C8B-B14F-4D97-AF65-F5344CB8AC3E}">
        <p14:creationId xmlns:p14="http://schemas.microsoft.com/office/powerpoint/2010/main" val="343805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AC65-1D63-4985-803B-CB17C0E5BB1C}"/>
              </a:ext>
            </a:extLst>
          </p:cNvPr>
          <p:cNvSpPr>
            <a:spLocks noGrp="1"/>
          </p:cNvSpPr>
          <p:nvPr>
            <p:ph type="title"/>
          </p:nvPr>
        </p:nvSpPr>
        <p:spPr/>
        <p:txBody>
          <a:bodyPr/>
          <a:lstStyle/>
          <a:p>
            <a:pPr algn="ctr"/>
            <a:r>
              <a:rPr lang="en-US" b="1" dirty="0">
                <a:cs typeface="Calibri Light"/>
              </a:rPr>
              <a:t>Birth-Eight</a:t>
            </a:r>
          </a:p>
        </p:txBody>
      </p:sp>
      <p:sp>
        <p:nvSpPr>
          <p:cNvPr id="3" name="Content Placeholder 2">
            <a:extLst>
              <a:ext uri="{FF2B5EF4-FFF2-40B4-BE49-F238E27FC236}">
                <a16:creationId xmlns:a16="http://schemas.microsoft.com/office/drawing/2014/main" id="{B9476BB8-8511-453E-91FD-565FF473AEB4}"/>
              </a:ext>
            </a:extLst>
          </p:cNvPr>
          <p:cNvSpPr>
            <a:spLocks noGrp="1"/>
          </p:cNvSpPr>
          <p:nvPr>
            <p:ph idx="1"/>
          </p:nvPr>
        </p:nvSpPr>
        <p:spPr>
          <a:xfrm>
            <a:off x="5994400" y="2308225"/>
            <a:ext cx="5975008" cy="2244726"/>
          </a:xfrm>
        </p:spPr>
        <p:txBody>
          <a:bodyPr/>
          <a:lstStyle/>
          <a:p>
            <a:r>
              <a:rPr lang="en-US" dirty="0"/>
              <a:t>Development of B-5 Coalition</a:t>
            </a:r>
          </a:p>
          <a:p>
            <a:r>
              <a:rPr lang="en-US" dirty="0"/>
              <a:t>Birth-5  /  Birth-8</a:t>
            </a:r>
          </a:p>
          <a:p>
            <a:r>
              <a:rPr lang="en-US" dirty="0"/>
              <a:t>Professional Development</a:t>
            </a:r>
          </a:p>
          <a:p>
            <a:pPr marL="0" indent="0">
              <a:buNone/>
            </a:pPr>
            <a:endParaRPr lang="en-US" dirty="0"/>
          </a:p>
          <a:p>
            <a:endParaRPr lang="en-US" dirty="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49" y="1924050"/>
            <a:ext cx="5093387" cy="3397250"/>
          </a:xfrm>
          <a:prstGeom prst="rect">
            <a:avLst/>
          </a:prstGeom>
        </p:spPr>
      </p:pic>
      <p:pic>
        <p:nvPicPr>
          <p:cNvPr id="3074" name="Picture 2" descr="Image result for family connections georg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4838700"/>
            <a:ext cx="2257000" cy="130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742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ED4ED8A2D7EB479F17F559EDA72320" ma:contentTypeVersion="1" ma:contentTypeDescription="Create a new document." ma:contentTypeScope="" ma:versionID="359cf6f8709ff53d232fdc1d333e9b90">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feb49e78f3da19e4d02149b6c86843ad"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EAC6528-C597-4363-AC1A-85A1AA825FD8}"/>
</file>

<file path=customXml/itemProps2.xml><?xml version="1.0" encoding="utf-8"?>
<ds:datastoreItem xmlns:ds="http://schemas.openxmlformats.org/officeDocument/2006/customXml" ds:itemID="{CA893709-2BD3-42A7-B574-0AADFE2697C9}"/>
</file>

<file path=customXml/itemProps3.xml><?xml version="1.0" encoding="utf-8"?>
<ds:datastoreItem xmlns:ds="http://schemas.openxmlformats.org/officeDocument/2006/customXml" ds:itemID="{56C91198-770F-42DA-97C0-460901CB893C}"/>
</file>

<file path=docProps/app.xml><?xml version="1.0" encoding="utf-8"?>
<Properties xmlns="http://schemas.openxmlformats.org/officeDocument/2006/extended-properties" xmlns:vt="http://schemas.openxmlformats.org/officeDocument/2006/docPropsVTypes">
  <TotalTime>1065</TotalTime>
  <Words>970</Words>
  <Application>Microsoft Office PowerPoint</Application>
  <PresentationFormat>Widescreen</PresentationFormat>
  <Paragraphs>156</Paragraphs>
  <Slides>19</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Black</vt:lpstr>
      <vt:lpstr>Calibri</vt:lpstr>
      <vt:lpstr>Calibri Light</vt:lpstr>
      <vt:lpstr>Open Sans</vt:lpstr>
      <vt:lpstr>Segoe UI Historic</vt:lpstr>
      <vt:lpstr>Source Sans Pro</vt:lpstr>
      <vt:lpstr>Wingdings</vt:lpstr>
      <vt:lpstr>Office Theme</vt:lpstr>
      <vt:lpstr>PowerPoint Presentation</vt:lpstr>
      <vt:lpstr>Roberta Price Gardner</vt:lpstr>
      <vt:lpstr>                                       Suzanne Harbin</vt:lpstr>
      <vt:lpstr>Christopher Cappelli</vt:lpstr>
      <vt:lpstr>Literacy Focused Community Partnerships</vt:lpstr>
      <vt:lpstr>Addressing the Literacy Needs of Your Community</vt:lpstr>
      <vt:lpstr>Anchor Institutions</vt:lpstr>
      <vt:lpstr>        Partnership Alignment</vt:lpstr>
      <vt:lpstr>Birth-Eight</vt:lpstr>
      <vt:lpstr>Family Engagement</vt:lpstr>
      <vt:lpstr>Community-Wide Literacy: Readers to Leaders</vt:lpstr>
      <vt:lpstr> P20 Collaborative Partnership</vt:lpstr>
      <vt:lpstr> Statewide Networks Peers in other Districts </vt:lpstr>
      <vt:lpstr>Literacy Focused Partnership Coalitions</vt:lpstr>
      <vt:lpstr>Core Community Partners</vt:lpstr>
      <vt:lpstr>Next Steps for L4GA</vt:lpstr>
      <vt:lpstr>                            Action Items </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Webinar Ppt - Community Partnerships</dc:title>
  <dc:creator>ECEuser</dc:creator>
  <cp:lastModifiedBy>Roberta Gardner</cp:lastModifiedBy>
  <cp:revision>372</cp:revision>
  <dcterms:created xsi:type="dcterms:W3CDTF">2018-08-14T10:15:43Z</dcterms:created>
  <dcterms:modified xsi:type="dcterms:W3CDTF">2018-08-23T18:25:19Z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0x010100BCED4ED8A2D7EB479F17F559EDA72320</vt:lpwstr>
  </property>
</Properties>
</file>