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689" r:id="rId3"/>
    <p:sldId id="690" r:id="rId4"/>
    <p:sldId id="692" r:id="rId5"/>
    <p:sldId id="693" r:id="rId6"/>
    <p:sldId id="697" r:id="rId7"/>
    <p:sldId id="700" r:id="rId8"/>
    <p:sldId id="701" r:id="rId9"/>
    <p:sldId id="699" r:id="rId10"/>
    <p:sldId id="702" r:id="rId11"/>
    <p:sldId id="688" r:id="rId12"/>
  </p:sldIdLst>
  <p:sldSz cx="9144000" cy="6858000" type="screen4x3"/>
  <p:notesSz cx="6858000" cy="2486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55731-C592-4461-BC50-7C00E9BFBF58}" v="3340" dt="2019-09-10T19:34:22.914"/>
    <p1510:client id="{7B0FAD55-752E-F0ED-8AAA-0D688AAD94FB}" v="1" dt="2019-09-10T18:58:46.237"/>
    <p1510:client id="{7F9FF7AC-9754-7860-C9A4-F62B9F699C8E}" v="1" dt="2019-09-10T19:35:53.612"/>
    <p1510:client id="{C8B84BE6-8DEF-F9C8-85CF-67833DC170E6}" v="2068" dt="2019-09-10T18:47:09.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son Cochran" userId="S::carson.cochran@doe.k12.ga.us::7709cbb2-d4ab-4ad7-9f2a-f3cfb45fbec2" providerId="AD" clId="Web-{E1D9251B-D5C5-88B2-C044-A53C12379565}"/>
    <pc:docChg chg="modSld">
      <pc:chgData name="Carson Cochran" userId="S::carson.cochran@doe.k12.ga.us::7709cbb2-d4ab-4ad7-9f2a-f3cfb45fbec2" providerId="AD" clId="Web-{E1D9251B-D5C5-88B2-C044-A53C12379565}" dt="2019-09-06T17:47:08.658" v="20" actId="20577"/>
      <pc:docMkLst>
        <pc:docMk/>
      </pc:docMkLst>
      <pc:sldChg chg="modSp">
        <pc:chgData name="Carson Cochran" userId="S::carson.cochran@doe.k12.ga.us::7709cbb2-d4ab-4ad7-9f2a-f3cfb45fbec2" providerId="AD" clId="Web-{E1D9251B-D5C5-88B2-C044-A53C12379565}" dt="2019-09-06T17:45:48.813" v="2" actId="20577"/>
        <pc:sldMkLst>
          <pc:docMk/>
          <pc:sldMk cId="1881346452" sldId="689"/>
        </pc:sldMkLst>
        <pc:spChg chg="mod">
          <ac:chgData name="Carson Cochran" userId="S::carson.cochran@doe.k12.ga.us::7709cbb2-d4ab-4ad7-9f2a-f3cfb45fbec2" providerId="AD" clId="Web-{E1D9251B-D5C5-88B2-C044-A53C12379565}" dt="2019-09-06T17:45:48.813" v="2" actId="20577"/>
          <ac:spMkLst>
            <pc:docMk/>
            <pc:sldMk cId="1881346452" sldId="689"/>
            <ac:spMk id="3" creationId="{FF2A2AE8-017F-43CE-8E6E-72BDA2161545}"/>
          </ac:spMkLst>
        </pc:spChg>
      </pc:sldChg>
      <pc:sldChg chg="modSp">
        <pc:chgData name="Carson Cochran" userId="S::carson.cochran@doe.k12.ga.us::7709cbb2-d4ab-4ad7-9f2a-f3cfb45fbec2" providerId="AD" clId="Web-{E1D9251B-D5C5-88B2-C044-A53C12379565}" dt="2019-09-06T17:46:03.423" v="6" actId="20577"/>
        <pc:sldMkLst>
          <pc:docMk/>
          <pc:sldMk cId="2196232492" sldId="692"/>
        </pc:sldMkLst>
        <pc:spChg chg="mod">
          <ac:chgData name="Carson Cochran" userId="S::carson.cochran@doe.k12.ga.us::7709cbb2-d4ab-4ad7-9f2a-f3cfb45fbec2" providerId="AD" clId="Web-{E1D9251B-D5C5-88B2-C044-A53C12379565}" dt="2019-09-06T17:46:03.423" v="6" actId="20577"/>
          <ac:spMkLst>
            <pc:docMk/>
            <pc:sldMk cId="2196232492" sldId="692"/>
            <ac:spMk id="2" creationId="{16B98446-6DF9-4600-A1C5-CD4CF58130D2}"/>
          </ac:spMkLst>
        </pc:spChg>
      </pc:sldChg>
      <pc:sldChg chg="modSp">
        <pc:chgData name="Carson Cochran" userId="S::carson.cochran@doe.k12.ga.us::7709cbb2-d4ab-4ad7-9f2a-f3cfb45fbec2" providerId="AD" clId="Web-{E1D9251B-D5C5-88B2-C044-A53C12379565}" dt="2019-09-06T17:46:54.736" v="17" actId="20577"/>
        <pc:sldMkLst>
          <pc:docMk/>
          <pc:sldMk cId="802375136" sldId="699"/>
        </pc:sldMkLst>
        <pc:spChg chg="mod">
          <ac:chgData name="Carson Cochran" userId="S::carson.cochran@doe.k12.ga.us::7709cbb2-d4ab-4ad7-9f2a-f3cfb45fbec2" providerId="AD" clId="Web-{E1D9251B-D5C5-88B2-C044-A53C12379565}" dt="2019-09-06T17:46:54.736" v="17" actId="20577"/>
          <ac:spMkLst>
            <pc:docMk/>
            <pc:sldMk cId="802375136" sldId="699"/>
            <ac:spMk id="5" creationId="{26CC6B1D-583C-4FBB-BC94-F32E83F2142F}"/>
          </ac:spMkLst>
        </pc:spChg>
      </pc:sldChg>
      <pc:sldChg chg="modSp">
        <pc:chgData name="Carson Cochran" userId="S::carson.cochran@doe.k12.ga.us::7709cbb2-d4ab-4ad7-9f2a-f3cfb45fbec2" providerId="AD" clId="Web-{E1D9251B-D5C5-88B2-C044-A53C12379565}" dt="2019-09-06T17:47:08.658" v="19" actId="20577"/>
        <pc:sldMkLst>
          <pc:docMk/>
          <pc:sldMk cId="3982005740" sldId="702"/>
        </pc:sldMkLst>
        <pc:spChg chg="mod">
          <ac:chgData name="Carson Cochran" userId="S::carson.cochran@doe.k12.ga.us::7709cbb2-d4ab-4ad7-9f2a-f3cfb45fbec2" providerId="AD" clId="Web-{E1D9251B-D5C5-88B2-C044-A53C12379565}" dt="2019-09-06T17:47:08.658" v="19" actId="20577"/>
          <ac:spMkLst>
            <pc:docMk/>
            <pc:sldMk cId="3982005740" sldId="702"/>
            <ac:spMk id="3" creationId="{A5026FCF-7A0D-4E85-86C3-D53D5BF1987A}"/>
          </ac:spMkLst>
        </pc:spChg>
      </pc:sldChg>
    </pc:docChg>
  </pc:docChgLst>
  <pc:docChgLst>
    <pc:chgData name="Carson Cochran" userId="S::carson.cochran@doe.k12.ga.us::7709cbb2-d4ab-4ad7-9f2a-f3cfb45fbec2" providerId="AD" clId="Web-{1CFD5449-ED00-2496-64EB-8C2B56FF0111}"/>
    <pc:docChg chg="addSld delSld modSld sldOrd">
      <pc:chgData name="Carson Cochran" userId="S::carson.cochran@doe.k12.ga.us::7709cbb2-d4ab-4ad7-9f2a-f3cfb45fbec2" providerId="AD" clId="Web-{1CFD5449-ED00-2496-64EB-8C2B56FF0111}" dt="2019-09-06T17:07:27.166" v="1129"/>
      <pc:docMkLst>
        <pc:docMk/>
      </pc:docMkLst>
      <pc:sldChg chg="modSp">
        <pc:chgData name="Carson Cochran" userId="S::carson.cochran@doe.k12.ga.us::7709cbb2-d4ab-4ad7-9f2a-f3cfb45fbec2" providerId="AD" clId="Web-{1CFD5449-ED00-2496-64EB-8C2B56FF0111}" dt="2019-09-06T11:35:44.755" v="8" actId="20577"/>
        <pc:sldMkLst>
          <pc:docMk/>
          <pc:sldMk cId="519630295" sldId="257"/>
        </pc:sldMkLst>
        <pc:spChg chg="mod">
          <ac:chgData name="Carson Cochran" userId="S::carson.cochran@doe.k12.ga.us::7709cbb2-d4ab-4ad7-9f2a-f3cfb45fbec2" providerId="AD" clId="Web-{1CFD5449-ED00-2496-64EB-8C2B56FF0111}" dt="2019-09-06T11:35:44.755" v="8" actId="20577"/>
          <ac:spMkLst>
            <pc:docMk/>
            <pc:sldMk cId="519630295" sldId="257"/>
            <ac:spMk id="6" creationId="{ABEF5960-E2FA-614A-9262-A8A11E18FAFD}"/>
          </ac:spMkLst>
        </pc:spChg>
      </pc:sldChg>
      <pc:sldChg chg="addSp modSp">
        <pc:chgData name="Carson Cochran" userId="S::carson.cochran@doe.k12.ga.us::7709cbb2-d4ab-4ad7-9f2a-f3cfb45fbec2" providerId="AD" clId="Web-{1CFD5449-ED00-2496-64EB-8C2B56FF0111}" dt="2019-09-06T17:07:27.166" v="1129"/>
        <pc:sldMkLst>
          <pc:docMk/>
          <pc:sldMk cId="1881346452" sldId="689"/>
        </pc:sldMkLst>
        <pc:spChg chg="mod">
          <ac:chgData name="Carson Cochran" userId="S::carson.cochran@doe.k12.ga.us::7709cbb2-d4ab-4ad7-9f2a-f3cfb45fbec2" providerId="AD" clId="Web-{1CFD5449-ED00-2496-64EB-8C2B56FF0111}" dt="2019-09-06T17:04:44.556" v="1111" actId="20577"/>
          <ac:spMkLst>
            <pc:docMk/>
            <pc:sldMk cId="1881346452" sldId="689"/>
            <ac:spMk id="2" creationId="{B73513CE-30EC-4B36-B5DE-42BFDF408E51}"/>
          </ac:spMkLst>
        </pc:spChg>
        <pc:spChg chg="mod">
          <ac:chgData name="Carson Cochran" userId="S::carson.cochran@doe.k12.ga.us::7709cbb2-d4ab-4ad7-9f2a-f3cfb45fbec2" providerId="AD" clId="Web-{1CFD5449-ED00-2496-64EB-8C2B56FF0111}" dt="2019-09-06T17:02:54.665" v="1100" actId="20577"/>
          <ac:spMkLst>
            <pc:docMk/>
            <pc:sldMk cId="1881346452" sldId="689"/>
            <ac:spMk id="3" creationId="{FF2A2AE8-017F-43CE-8E6E-72BDA2161545}"/>
          </ac:spMkLst>
        </pc:spChg>
        <pc:picChg chg="add mod ord modCrop">
          <ac:chgData name="Carson Cochran" userId="S::carson.cochran@doe.k12.ga.us::7709cbb2-d4ab-4ad7-9f2a-f3cfb45fbec2" providerId="AD" clId="Web-{1CFD5449-ED00-2496-64EB-8C2B56FF0111}" dt="2019-09-06T17:07:27.166" v="1129"/>
          <ac:picMkLst>
            <pc:docMk/>
            <pc:sldMk cId="1881346452" sldId="689"/>
            <ac:picMk id="5" creationId="{2E1C1E61-719A-40F6-A697-2AF743DCAF3E}"/>
          </ac:picMkLst>
        </pc:picChg>
      </pc:sldChg>
      <pc:sldChg chg="addSp delSp modSp">
        <pc:chgData name="Carson Cochran" userId="S::carson.cochran@doe.k12.ga.us::7709cbb2-d4ab-4ad7-9f2a-f3cfb45fbec2" providerId="AD" clId="Web-{1CFD5449-ED00-2496-64EB-8C2B56FF0111}" dt="2019-09-06T16:26:19.105" v="885"/>
        <pc:sldMkLst>
          <pc:docMk/>
          <pc:sldMk cId="4226056739" sldId="690"/>
        </pc:sldMkLst>
        <pc:spChg chg="add del mod">
          <ac:chgData name="Carson Cochran" userId="S::carson.cochran@doe.k12.ga.us::7709cbb2-d4ab-4ad7-9f2a-f3cfb45fbec2" providerId="AD" clId="Web-{1CFD5449-ED00-2496-64EB-8C2B56FF0111}" dt="2019-09-06T16:22:06.265" v="720"/>
          <ac:spMkLst>
            <pc:docMk/>
            <pc:sldMk cId="4226056739" sldId="690"/>
            <ac:spMk id="4" creationId="{CF9E01D1-80A3-47AB-9ACF-C837B676CDDF}"/>
          </ac:spMkLst>
        </pc:spChg>
        <pc:spChg chg="add del mod">
          <ac:chgData name="Carson Cochran" userId="S::carson.cochran@doe.k12.ga.us::7709cbb2-d4ab-4ad7-9f2a-f3cfb45fbec2" providerId="AD" clId="Web-{1CFD5449-ED00-2496-64EB-8C2B56FF0111}" dt="2019-09-06T16:26:19.105" v="885"/>
          <ac:spMkLst>
            <pc:docMk/>
            <pc:sldMk cId="4226056739" sldId="690"/>
            <ac:spMk id="5" creationId="{6E7DB7DB-2DD9-479E-A794-C835D517550C}"/>
          </ac:spMkLst>
        </pc:spChg>
      </pc:sldChg>
      <pc:sldChg chg="ord">
        <pc:chgData name="Carson Cochran" userId="S::carson.cochran@doe.k12.ga.us::7709cbb2-d4ab-4ad7-9f2a-f3cfb45fbec2" providerId="AD" clId="Web-{1CFD5449-ED00-2496-64EB-8C2B56FF0111}" dt="2019-09-06T11:37:11.898" v="12"/>
        <pc:sldMkLst>
          <pc:docMk/>
          <pc:sldMk cId="415745078" sldId="691"/>
        </pc:sldMkLst>
      </pc:sldChg>
      <pc:sldChg chg="add">
        <pc:chgData name="Carson Cochran" userId="S::carson.cochran@doe.k12.ga.us::7709cbb2-d4ab-4ad7-9f2a-f3cfb45fbec2" providerId="AD" clId="Web-{1CFD5449-ED00-2496-64EB-8C2B56FF0111}" dt="2019-09-06T11:37:07.414" v="10"/>
        <pc:sldMkLst>
          <pc:docMk/>
          <pc:sldMk cId="3584496793" sldId="693"/>
        </pc:sldMkLst>
      </pc:sldChg>
      <pc:sldChg chg="add">
        <pc:chgData name="Carson Cochran" userId="S::carson.cochran@doe.k12.ga.us::7709cbb2-d4ab-4ad7-9f2a-f3cfb45fbec2" providerId="AD" clId="Web-{1CFD5449-ED00-2496-64EB-8C2B56FF0111}" dt="2019-09-06T11:37:07.539" v="11"/>
        <pc:sldMkLst>
          <pc:docMk/>
          <pc:sldMk cId="2930125800" sldId="694"/>
        </pc:sldMkLst>
      </pc:sldChg>
      <pc:sldChg chg="addSp delSp modSp new mod modClrScheme chgLayout">
        <pc:chgData name="Carson Cochran" userId="S::carson.cochran@doe.k12.ga.us::7709cbb2-d4ab-4ad7-9f2a-f3cfb45fbec2" providerId="AD" clId="Web-{1CFD5449-ED00-2496-64EB-8C2B56FF0111}" dt="2019-09-06T12:06:18.581" v="100" actId="14100"/>
        <pc:sldMkLst>
          <pc:docMk/>
          <pc:sldMk cId="597954835" sldId="695"/>
        </pc:sldMkLst>
        <pc:spChg chg="mod ord">
          <ac:chgData name="Carson Cochran" userId="S::carson.cochran@doe.k12.ga.us::7709cbb2-d4ab-4ad7-9f2a-f3cfb45fbec2" providerId="AD" clId="Web-{1CFD5449-ED00-2496-64EB-8C2B56FF0111}" dt="2019-09-06T12:06:18.581" v="100" actId="14100"/>
          <ac:spMkLst>
            <pc:docMk/>
            <pc:sldMk cId="597954835" sldId="695"/>
            <ac:spMk id="2" creationId="{0660D8E9-71C7-4450-9697-4D294A023F0D}"/>
          </ac:spMkLst>
        </pc:spChg>
        <pc:spChg chg="del mod ord">
          <ac:chgData name="Carson Cochran" userId="S::carson.cochran@doe.k12.ga.us::7709cbb2-d4ab-4ad7-9f2a-f3cfb45fbec2" providerId="AD" clId="Web-{1CFD5449-ED00-2496-64EB-8C2B56FF0111}" dt="2019-09-06T11:39:52.623" v="16"/>
          <ac:spMkLst>
            <pc:docMk/>
            <pc:sldMk cId="597954835" sldId="695"/>
            <ac:spMk id="3" creationId="{74C2C003-082E-4B3D-A5BA-49F2B73388B6}"/>
          </ac:spMkLst>
        </pc:spChg>
        <pc:spChg chg="del">
          <ac:chgData name="Carson Cochran" userId="S::carson.cochran@doe.k12.ga.us::7709cbb2-d4ab-4ad7-9f2a-f3cfb45fbec2" providerId="AD" clId="Web-{1CFD5449-ED00-2496-64EB-8C2B56FF0111}" dt="2019-09-06T11:38:59.387" v="14"/>
          <ac:spMkLst>
            <pc:docMk/>
            <pc:sldMk cId="597954835" sldId="695"/>
            <ac:spMk id="4" creationId="{C2CAB802-BF1D-4E9C-B239-CE8D9E499B31}"/>
          </ac:spMkLst>
        </pc:spChg>
        <pc:picChg chg="add mod">
          <ac:chgData name="Carson Cochran" userId="S::carson.cochran@doe.k12.ga.us::7709cbb2-d4ab-4ad7-9f2a-f3cfb45fbec2" providerId="AD" clId="Web-{1CFD5449-ED00-2496-64EB-8C2B56FF0111}" dt="2019-09-06T12:06:03.737" v="98" actId="1076"/>
          <ac:picMkLst>
            <pc:docMk/>
            <pc:sldMk cId="597954835" sldId="695"/>
            <ac:picMk id="5" creationId="{794F2D7C-B06F-41E5-B35E-B33C5F19E261}"/>
          </ac:picMkLst>
        </pc:picChg>
      </pc:sldChg>
      <pc:sldChg chg="addSp delSp modSp new">
        <pc:chgData name="Carson Cochran" userId="S::carson.cochran@doe.k12.ga.us::7709cbb2-d4ab-4ad7-9f2a-f3cfb45fbec2" providerId="AD" clId="Web-{1CFD5449-ED00-2496-64EB-8C2B56FF0111}" dt="2019-09-06T12:06:33.535" v="103" actId="1076"/>
        <pc:sldMkLst>
          <pc:docMk/>
          <pc:sldMk cId="855050778" sldId="696"/>
        </pc:sldMkLst>
        <pc:spChg chg="del">
          <ac:chgData name="Carson Cochran" userId="S::carson.cochran@doe.k12.ga.us::7709cbb2-d4ab-4ad7-9f2a-f3cfb45fbec2" providerId="AD" clId="Web-{1CFD5449-ED00-2496-64EB-8C2B56FF0111}" dt="2019-09-06T12:05:17.203" v="89"/>
          <ac:spMkLst>
            <pc:docMk/>
            <pc:sldMk cId="855050778" sldId="696"/>
            <ac:spMk id="3" creationId="{6ABBD0B6-0E9E-481A-B798-9751DA6AB2D3}"/>
          </ac:spMkLst>
        </pc:spChg>
        <pc:picChg chg="add mod">
          <ac:chgData name="Carson Cochran" userId="S::carson.cochran@doe.k12.ga.us::7709cbb2-d4ab-4ad7-9f2a-f3cfb45fbec2" providerId="AD" clId="Web-{1CFD5449-ED00-2496-64EB-8C2B56FF0111}" dt="2019-09-06T12:06:33.535" v="103" actId="1076"/>
          <ac:picMkLst>
            <pc:docMk/>
            <pc:sldMk cId="855050778" sldId="696"/>
            <ac:picMk id="4" creationId="{B464A88E-F4A3-40BA-A271-C5F634C857F1}"/>
          </ac:picMkLst>
        </pc:picChg>
      </pc:sldChg>
      <pc:sldChg chg="addSp delSp modSp add replId">
        <pc:chgData name="Carson Cochran" userId="S::carson.cochran@doe.k12.ga.us::7709cbb2-d4ab-4ad7-9f2a-f3cfb45fbec2" providerId="AD" clId="Web-{1CFD5449-ED00-2496-64EB-8C2B56FF0111}" dt="2019-09-06T12:23:54.318" v="120" actId="20577"/>
        <pc:sldMkLst>
          <pc:docMk/>
          <pc:sldMk cId="1869446086" sldId="697"/>
        </pc:sldMkLst>
        <pc:spChg chg="mod">
          <ac:chgData name="Carson Cochran" userId="S::carson.cochran@doe.k12.ga.us::7709cbb2-d4ab-4ad7-9f2a-f3cfb45fbec2" providerId="AD" clId="Web-{1CFD5449-ED00-2496-64EB-8C2B56FF0111}" dt="2019-09-06T12:22:45.705" v="113" actId="20577"/>
          <ac:spMkLst>
            <pc:docMk/>
            <pc:sldMk cId="1869446086" sldId="697"/>
            <ac:spMk id="2" creationId="{80D899FB-F6D4-477A-A595-7BB6149CA554}"/>
          </ac:spMkLst>
        </pc:spChg>
        <pc:spChg chg="mod">
          <ac:chgData name="Carson Cochran" userId="S::carson.cochran@doe.k12.ga.us::7709cbb2-d4ab-4ad7-9f2a-f3cfb45fbec2" providerId="AD" clId="Web-{1CFD5449-ED00-2496-64EB-8C2B56FF0111}" dt="2019-09-06T12:23:54.318" v="120" actId="20577"/>
          <ac:spMkLst>
            <pc:docMk/>
            <pc:sldMk cId="1869446086" sldId="697"/>
            <ac:spMk id="3" creationId="{3DD8AFC6-0E24-43D6-A919-05A86A7AE2CA}"/>
          </ac:spMkLst>
        </pc:spChg>
        <pc:spChg chg="del">
          <ac:chgData name="Carson Cochran" userId="S::carson.cochran@doe.k12.ga.us::7709cbb2-d4ab-4ad7-9f2a-f3cfb45fbec2" providerId="AD" clId="Web-{1CFD5449-ED00-2496-64EB-8C2B56FF0111}" dt="2019-09-06T11:41:01.360" v="33"/>
          <ac:spMkLst>
            <pc:docMk/>
            <pc:sldMk cId="1869446086" sldId="697"/>
            <ac:spMk id="4" creationId="{1FA449C6-AB2C-42D9-ABFC-4E1E984C92C8}"/>
          </ac:spMkLst>
        </pc:spChg>
        <pc:spChg chg="del">
          <ac:chgData name="Carson Cochran" userId="S::carson.cochran@doe.k12.ga.us::7709cbb2-d4ab-4ad7-9f2a-f3cfb45fbec2" providerId="AD" clId="Web-{1CFD5449-ED00-2496-64EB-8C2B56FF0111}" dt="2019-09-06T11:41:08.110" v="35"/>
          <ac:spMkLst>
            <pc:docMk/>
            <pc:sldMk cId="1869446086" sldId="697"/>
            <ac:spMk id="5" creationId="{B68EE997-04F6-4BD8-A4ED-04C1FB1B1B30}"/>
          </ac:spMkLst>
        </pc:spChg>
        <pc:spChg chg="add del mod">
          <ac:chgData name="Carson Cochran" userId="S::carson.cochran@doe.k12.ga.us::7709cbb2-d4ab-4ad7-9f2a-f3cfb45fbec2" providerId="AD" clId="Web-{1CFD5449-ED00-2496-64EB-8C2B56FF0111}" dt="2019-09-06T11:41:05.875" v="34"/>
          <ac:spMkLst>
            <pc:docMk/>
            <pc:sldMk cId="1869446086" sldId="697"/>
            <ac:spMk id="7" creationId="{6325B78C-ECD3-4071-9F03-57D5655BD312}"/>
          </ac:spMkLst>
        </pc:spChg>
      </pc:sldChg>
      <pc:sldChg chg="add del ord replId">
        <pc:chgData name="Carson Cochran" userId="S::carson.cochran@doe.k12.ga.us::7709cbb2-d4ab-4ad7-9f2a-f3cfb45fbec2" providerId="AD" clId="Web-{1CFD5449-ED00-2496-64EB-8C2B56FF0111}" dt="2019-09-06T17:02:55.540" v="1102"/>
        <pc:sldMkLst>
          <pc:docMk/>
          <pc:sldMk cId="581012276" sldId="698"/>
        </pc:sldMkLst>
      </pc:sldChg>
      <pc:sldChg chg="addSp delSp modSp new">
        <pc:chgData name="Carson Cochran" userId="S::carson.cochran@doe.k12.ga.us::7709cbb2-d4ab-4ad7-9f2a-f3cfb45fbec2" providerId="AD" clId="Web-{1CFD5449-ED00-2496-64EB-8C2B56FF0111}" dt="2019-09-06T16:25:30.696" v="879" actId="20577"/>
        <pc:sldMkLst>
          <pc:docMk/>
          <pc:sldMk cId="802375136" sldId="699"/>
        </pc:sldMkLst>
        <pc:spChg chg="mod">
          <ac:chgData name="Carson Cochran" userId="S::carson.cochran@doe.k12.ga.us::7709cbb2-d4ab-4ad7-9f2a-f3cfb45fbec2" providerId="AD" clId="Web-{1CFD5449-ED00-2496-64EB-8C2B56FF0111}" dt="2019-09-06T16:25:18.899" v="869" actId="20577"/>
          <ac:spMkLst>
            <pc:docMk/>
            <pc:sldMk cId="802375136" sldId="699"/>
            <ac:spMk id="2" creationId="{30C47B23-46E1-4628-811F-49508DBFACF4}"/>
          </ac:spMkLst>
        </pc:spChg>
        <pc:spChg chg="del mod">
          <ac:chgData name="Carson Cochran" userId="S::carson.cochran@doe.k12.ga.us::7709cbb2-d4ab-4ad7-9f2a-f3cfb45fbec2" providerId="AD" clId="Web-{1CFD5449-ED00-2496-64EB-8C2B56FF0111}" dt="2019-09-06T16:25:04.305" v="867"/>
          <ac:spMkLst>
            <pc:docMk/>
            <pc:sldMk cId="802375136" sldId="699"/>
            <ac:spMk id="3" creationId="{4FBEF594-87C0-482D-8222-167445B906DB}"/>
          </ac:spMkLst>
        </pc:spChg>
        <pc:spChg chg="add mod">
          <ac:chgData name="Carson Cochran" userId="S::carson.cochran@doe.k12.ga.us::7709cbb2-d4ab-4ad7-9f2a-f3cfb45fbec2" providerId="AD" clId="Web-{1CFD5449-ED00-2496-64EB-8C2B56FF0111}" dt="2019-09-06T16:25:30.696" v="879" actId="20577"/>
          <ac:spMkLst>
            <pc:docMk/>
            <pc:sldMk cId="802375136" sldId="699"/>
            <ac:spMk id="5" creationId="{26CC6B1D-583C-4FBB-BC94-F32E83F2142F}"/>
          </ac:spMkLst>
        </pc:spChg>
      </pc:sldChg>
    </pc:docChg>
  </pc:docChgLst>
  <pc:docChgLst>
    <pc:chgData name="Guest User" userId="S::urn:spo:anon#6830d59e2eba24513d4023e8feabe49978a42833841ae4ce4d60374ddc08825d::" providerId="AD" clId="Web-{7B0FAD55-752E-F0ED-8AAA-0D688AAD94FB}"/>
    <pc:docChg chg="modSld">
      <pc:chgData name="Guest User" userId="S::urn:spo:anon#6830d59e2eba24513d4023e8feabe49978a42833841ae4ce4d60374ddc08825d::" providerId="AD" clId="Web-{7B0FAD55-752E-F0ED-8AAA-0D688AAD94FB}" dt="2019-09-10T18:58:43.862" v="17"/>
      <pc:docMkLst>
        <pc:docMk/>
      </pc:docMkLst>
      <pc:sldChg chg="modNotes">
        <pc:chgData name="Guest User" userId="S::urn:spo:anon#6830d59e2eba24513d4023e8feabe49978a42833841ae4ce4d60374ddc08825d::" providerId="AD" clId="Web-{7B0FAD55-752E-F0ED-8AAA-0D688AAD94FB}" dt="2019-09-10T18:58:43.862" v="17"/>
        <pc:sldMkLst>
          <pc:docMk/>
          <pc:sldMk cId="1869446086" sldId="697"/>
        </pc:sldMkLst>
      </pc:sldChg>
    </pc:docChg>
  </pc:docChgLst>
  <pc:docChgLst>
    <pc:chgData name="Carson Cochran" userId="7709cbb2-d4ab-4ad7-9f2a-f3cfb45fbec2" providerId="ADAL" clId="{24255731-C592-4461-BC50-7C00E9BFBF58}"/>
    <pc:docChg chg="custSel addSld delSld modSld sldOrd">
      <pc:chgData name="Carson Cochran" userId="7709cbb2-d4ab-4ad7-9f2a-f3cfb45fbec2" providerId="ADAL" clId="{24255731-C592-4461-BC50-7C00E9BFBF58}" dt="2019-09-10T19:34:22.914" v="4492" actId="313"/>
      <pc:docMkLst>
        <pc:docMk/>
      </pc:docMkLst>
      <pc:sldChg chg="modNotesTx">
        <pc:chgData name="Carson Cochran" userId="7709cbb2-d4ab-4ad7-9f2a-f3cfb45fbec2" providerId="ADAL" clId="{24255731-C592-4461-BC50-7C00E9BFBF58}" dt="2019-09-10T19:34:22.914" v="4492" actId="313"/>
        <pc:sldMkLst>
          <pc:docMk/>
          <pc:sldMk cId="519630295" sldId="257"/>
        </pc:sldMkLst>
      </pc:sldChg>
      <pc:sldChg chg="del">
        <pc:chgData name="Carson Cochran" userId="7709cbb2-d4ab-4ad7-9f2a-f3cfb45fbec2" providerId="ADAL" clId="{24255731-C592-4461-BC50-7C00E9BFBF58}" dt="2019-09-06T17:32:20.639" v="420" actId="2696"/>
        <pc:sldMkLst>
          <pc:docMk/>
          <pc:sldMk cId="3591440823" sldId="258"/>
        </pc:sldMkLst>
      </pc:sldChg>
      <pc:sldChg chg="del">
        <pc:chgData name="Carson Cochran" userId="7709cbb2-d4ab-4ad7-9f2a-f3cfb45fbec2" providerId="ADAL" clId="{24255731-C592-4461-BC50-7C00E9BFBF58}" dt="2019-09-06T17:32:35.321" v="433" actId="2696"/>
        <pc:sldMkLst>
          <pc:docMk/>
          <pc:sldMk cId="3095320488" sldId="339"/>
        </pc:sldMkLst>
      </pc:sldChg>
      <pc:sldChg chg="del">
        <pc:chgData name="Carson Cochran" userId="7709cbb2-d4ab-4ad7-9f2a-f3cfb45fbec2" providerId="ADAL" clId="{24255731-C592-4461-BC50-7C00E9BFBF58}" dt="2019-09-06T17:32:33.466" v="431" actId="2696"/>
        <pc:sldMkLst>
          <pc:docMk/>
          <pc:sldMk cId="1935420827" sldId="340"/>
        </pc:sldMkLst>
      </pc:sldChg>
      <pc:sldChg chg="del">
        <pc:chgData name="Carson Cochran" userId="7709cbb2-d4ab-4ad7-9f2a-f3cfb45fbec2" providerId="ADAL" clId="{24255731-C592-4461-BC50-7C00E9BFBF58}" dt="2019-09-06T17:32:34.305" v="432" actId="2696"/>
        <pc:sldMkLst>
          <pc:docMk/>
          <pc:sldMk cId="2907635871" sldId="341"/>
        </pc:sldMkLst>
      </pc:sldChg>
      <pc:sldChg chg="del">
        <pc:chgData name="Carson Cochran" userId="7709cbb2-d4ab-4ad7-9f2a-f3cfb45fbec2" providerId="ADAL" clId="{24255731-C592-4461-BC50-7C00E9BFBF58}" dt="2019-09-06T17:32:23.664" v="423" actId="2696"/>
        <pc:sldMkLst>
          <pc:docMk/>
          <pc:sldMk cId="289510336" sldId="344"/>
        </pc:sldMkLst>
      </pc:sldChg>
      <pc:sldChg chg="del">
        <pc:chgData name="Carson Cochran" userId="7709cbb2-d4ab-4ad7-9f2a-f3cfb45fbec2" providerId="ADAL" clId="{24255731-C592-4461-BC50-7C00E9BFBF58}" dt="2019-09-06T17:32:21.865" v="421" actId="2696"/>
        <pc:sldMkLst>
          <pc:docMk/>
          <pc:sldMk cId="2952040307" sldId="662"/>
        </pc:sldMkLst>
      </pc:sldChg>
      <pc:sldChg chg="del">
        <pc:chgData name="Carson Cochran" userId="7709cbb2-d4ab-4ad7-9f2a-f3cfb45fbec2" providerId="ADAL" clId="{24255731-C592-4461-BC50-7C00E9BFBF58}" dt="2019-09-06T17:32:30.495" v="428" actId="2696"/>
        <pc:sldMkLst>
          <pc:docMk/>
          <pc:sldMk cId="225300437" sldId="663"/>
        </pc:sldMkLst>
      </pc:sldChg>
      <pc:sldChg chg="del">
        <pc:chgData name="Carson Cochran" userId="7709cbb2-d4ab-4ad7-9f2a-f3cfb45fbec2" providerId="ADAL" clId="{24255731-C592-4461-BC50-7C00E9BFBF58}" dt="2019-09-06T17:32:15.259" v="419" actId="2696"/>
        <pc:sldMkLst>
          <pc:docMk/>
          <pc:sldMk cId="4078688700" sldId="664"/>
        </pc:sldMkLst>
      </pc:sldChg>
      <pc:sldChg chg="del">
        <pc:chgData name="Carson Cochran" userId="7709cbb2-d4ab-4ad7-9f2a-f3cfb45fbec2" providerId="ADAL" clId="{24255731-C592-4461-BC50-7C00E9BFBF58}" dt="2019-09-06T17:32:32.505" v="430" actId="2696"/>
        <pc:sldMkLst>
          <pc:docMk/>
          <pc:sldMk cId="2285964742" sldId="665"/>
        </pc:sldMkLst>
      </pc:sldChg>
      <pc:sldChg chg="del">
        <pc:chgData name="Carson Cochran" userId="7709cbb2-d4ab-4ad7-9f2a-f3cfb45fbec2" providerId="ADAL" clId="{24255731-C592-4461-BC50-7C00E9BFBF58}" dt="2019-09-06T17:32:41.364" v="436" actId="2696"/>
        <pc:sldMkLst>
          <pc:docMk/>
          <pc:sldMk cId="1831850604" sldId="666"/>
        </pc:sldMkLst>
      </pc:sldChg>
      <pc:sldChg chg="del">
        <pc:chgData name="Carson Cochran" userId="7709cbb2-d4ab-4ad7-9f2a-f3cfb45fbec2" providerId="ADAL" clId="{24255731-C592-4461-BC50-7C00E9BFBF58}" dt="2019-09-06T17:32:42.513" v="438" actId="2696"/>
        <pc:sldMkLst>
          <pc:docMk/>
          <pc:sldMk cId="2935386273" sldId="668"/>
        </pc:sldMkLst>
      </pc:sldChg>
      <pc:sldChg chg="del">
        <pc:chgData name="Carson Cochran" userId="7709cbb2-d4ab-4ad7-9f2a-f3cfb45fbec2" providerId="ADAL" clId="{24255731-C592-4461-BC50-7C00E9BFBF58}" dt="2019-09-06T17:10:45.804" v="90" actId="2696"/>
        <pc:sldMkLst>
          <pc:docMk/>
          <pc:sldMk cId="3545417871" sldId="672"/>
        </pc:sldMkLst>
      </pc:sldChg>
      <pc:sldChg chg="del">
        <pc:chgData name="Carson Cochran" userId="7709cbb2-d4ab-4ad7-9f2a-f3cfb45fbec2" providerId="ADAL" clId="{24255731-C592-4461-BC50-7C00E9BFBF58}" dt="2019-09-06T17:32:12.834" v="418" actId="2696"/>
        <pc:sldMkLst>
          <pc:docMk/>
          <pc:sldMk cId="453355496" sldId="673"/>
        </pc:sldMkLst>
      </pc:sldChg>
      <pc:sldChg chg="del">
        <pc:chgData name="Carson Cochran" userId="7709cbb2-d4ab-4ad7-9f2a-f3cfb45fbec2" providerId="ADAL" clId="{24255731-C592-4461-BC50-7C00E9BFBF58}" dt="2019-09-06T17:32:41.965" v="437" actId="2696"/>
        <pc:sldMkLst>
          <pc:docMk/>
          <pc:sldMk cId="2617536435" sldId="675"/>
        </pc:sldMkLst>
      </pc:sldChg>
      <pc:sldChg chg="del">
        <pc:chgData name="Carson Cochran" userId="7709cbb2-d4ab-4ad7-9f2a-f3cfb45fbec2" providerId="ADAL" clId="{24255731-C592-4461-BC50-7C00E9BFBF58}" dt="2019-09-06T17:32:22.738" v="422" actId="2696"/>
        <pc:sldMkLst>
          <pc:docMk/>
          <pc:sldMk cId="2425442096" sldId="676"/>
        </pc:sldMkLst>
      </pc:sldChg>
      <pc:sldChg chg="del">
        <pc:chgData name="Carson Cochran" userId="7709cbb2-d4ab-4ad7-9f2a-f3cfb45fbec2" providerId="ADAL" clId="{24255731-C592-4461-BC50-7C00E9BFBF58}" dt="2019-09-06T17:32:39.181" v="434" actId="2696"/>
        <pc:sldMkLst>
          <pc:docMk/>
          <pc:sldMk cId="658302514" sldId="677"/>
        </pc:sldMkLst>
      </pc:sldChg>
      <pc:sldChg chg="del">
        <pc:chgData name="Carson Cochran" userId="7709cbb2-d4ab-4ad7-9f2a-f3cfb45fbec2" providerId="ADAL" clId="{24255731-C592-4461-BC50-7C00E9BFBF58}" dt="2019-09-06T17:32:40.744" v="435" actId="2696"/>
        <pc:sldMkLst>
          <pc:docMk/>
          <pc:sldMk cId="689169723" sldId="678"/>
        </pc:sldMkLst>
      </pc:sldChg>
      <pc:sldChg chg="del">
        <pc:chgData name="Carson Cochran" userId="7709cbb2-d4ab-4ad7-9f2a-f3cfb45fbec2" providerId="ADAL" clId="{24255731-C592-4461-BC50-7C00E9BFBF58}" dt="2019-09-06T17:32:31.441" v="429" actId="2696"/>
        <pc:sldMkLst>
          <pc:docMk/>
          <pc:sldMk cId="3970569227" sldId="680"/>
        </pc:sldMkLst>
      </pc:sldChg>
      <pc:sldChg chg="del">
        <pc:chgData name="Carson Cochran" userId="7709cbb2-d4ab-4ad7-9f2a-f3cfb45fbec2" providerId="ADAL" clId="{24255731-C592-4461-BC50-7C00E9BFBF58}" dt="2019-09-06T17:32:28.665" v="426" actId="2696"/>
        <pc:sldMkLst>
          <pc:docMk/>
          <pc:sldMk cId="3691920205" sldId="681"/>
        </pc:sldMkLst>
      </pc:sldChg>
      <pc:sldChg chg="del">
        <pc:chgData name="Carson Cochran" userId="7709cbb2-d4ab-4ad7-9f2a-f3cfb45fbec2" providerId="ADAL" clId="{24255731-C592-4461-BC50-7C00E9BFBF58}" dt="2019-09-06T17:32:29.537" v="427" actId="2696"/>
        <pc:sldMkLst>
          <pc:docMk/>
          <pc:sldMk cId="2912132932" sldId="682"/>
        </pc:sldMkLst>
      </pc:sldChg>
      <pc:sldChg chg="del">
        <pc:chgData name="Carson Cochran" userId="7709cbb2-d4ab-4ad7-9f2a-f3cfb45fbec2" providerId="ADAL" clId="{24255731-C592-4461-BC50-7C00E9BFBF58}" dt="2019-09-06T17:32:24.572" v="424" actId="2696"/>
        <pc:sldMkLst>
          <pc:docMk/>
          <pc:sldMk cId="539038076" sldId="683"/>
        </pc:sldMkLst>
      </pc:sldChg>
      <pc:sldChg chg="del">
        <pc:chgData name="Carson Cochran" userId="7709cbb2-d4ab-4ad7-9f2a-f3cfb45fbec2" providerId="ADAL" clId="{24255731-C592-4461-BC50-7C00E9BFBF58}" dt="2019-09-06T17:32:27.482" v="425" actId="2696"/>
        <pc:sldMkLst>
          <pc:docMk/>
          <pc:sldMk cId="2776897311" sldId="685"/>
        </pc:sldMkLst>
      </pc:sldChg>
      <pc:sldChg chg="del">
        <pc:chgData name="Carson Cochran" userId="7709cbb2-d4ab-4ad7-9f2a-f3cfb45fbec2" providerId="ADAL" clId="{24255731-C592-4461-BC50-7C00E9BFBF58}" dt="2019-09-06T17:32:43.088" v="439" actId="2696"/>
        <pc:sldMkLst>
          <pc:docMk/>
          <pc:sldMk cId="2487724871" sldId="687"/>
        </pc:sldMkLst>
      </pc:sldChg>
      <pc:sldChg chg="modSp modNotesTx">
        <pc:chgData name="Carson Cochran" userId="7709cbb2-d4ab-4ad7-9f2a-f3cfb45fbec2" providerId="ADAL" clId="{24255731-C592-4461-BC50-7C00E9BFBF58}" dt="2019-09-10T19:22:36.673" v="3217" actId="313"/>
        <pc:sldMkLst>
          <pc:docMk/>
          <pc:sldMk cId="1881346452" sldId="689"/>
        </pc:sldMkLst>
        <pc:spChg chg="mod">
          <ac:chgData name="Carson Cochran" userId="7709cbb2-d4ab-4ad7-9f2a-f3cfb45fbec2" providerId="ADAL" clId="{24255731-C592-4461-BC50-7C00E9BFBF58}" dt="2019-09-06T17:11:14.830" v="117" actId="20577"/>
          <ac:spMkLst>
            <pc:docMk/>
            <pc:sldMk cId="1881346452" sldId="689"/>
            <ac:spMk id="2" creationId="{B73513CE-30EC-4B36-B5DE-42BFDF408E51}"/>
          </ac:spMkLst>
        </pc:spChg>
        <pc:spChg chg="mod">
          <ac:chgData name="Carson Cochran" userId="7709cbb2-d4ab-4ad7-9f2a-f3cfb45fbec2" providerId="ADAL" clId="{24255731-C592-4461-BC50-7C00E9BFBF58}" dt="2019-09-06T17:11:31.246" v="121" actId="27636"/>
          <ac:spMkLst>
            <pc:docMk/>
            <pc:sldMk cId="1881346452" sldId="689"/>
            <ac:spMk id="3" creationId="{FF2A2AE8-017F-43CE-8E6E-72BDA2161545}"/>
          </ac:spMkLst>
        </pc:spChg>
        <pc:picChg chg="mod">
          <ac:chgData name="Carson Cochran" userId="7709cbb2-d4ab-4ad7-9f2a-f3cfb45fbec2" providerId="ADAL" clId="{24255731-C592-4461-BC50-7C00E9BFBF58}" dt="2019-09-06T17:09:46.037" v="53" actId="29295"/>
          <ac:picMkLst>
            <pc:docMk/>
            <pc:sldMk cId="1881346452" sldId="689"/>
            <ac:picMk id="5" creationId="{2E1C1E61-719A-40F6-A697-2AF743DCAF3E}"/>
          </ac:picMkLst>
        </pc:picChg>
      </pc:sldChg>
      <pc:sldChg chg="modSp modNotesTx">
        <pc:chgData name="Carson Cochran" userId="7709cbb2-d4ab-4ad7-9f2a-f3cfb45fbec2" providerId="ADAL" clId="{24255731-C592-4461-BC50-7C00E9BFBF58}" dt="2019-09-10T18:50:32.958" v="1302" actId="20577"/>
        <pc:sldMkLst>
          <pc:docMk/>
          <pc:sldMk cId="4226056739" sldId="690"/>
        </pc:sldMkLst>
        <pc:spChg chg="mod">
          <ac:chgData name="Carson Cochran" userId="7709cbb2-d4ab-4ad7-9f2a-f3cfb45fbec2" providerId="ADAL" clId="{24255731-C592-4461-BC50-7C00E9BFBF58}" dt="2019-09-06T17:12:38.448" v="123" actId="27636"/>
          <ac:spMkLst>
            <pc:docMk/>
            <pc:sldMk cId="4226056739" sldId="690"/>
            <ac:spMk id="2" creationId="{CFFE6730-B9AB-4643-9FD6-19DDDCC9E9F3}"/>
          </ac:spMkLst>
        </pc:spChg>
        <pc:spChg chg="mod">
          <ac:chgData name="Carson Cochran" userId="7709cbb2-d4ab-4ad7-9f2a-f3cfb45fbec2" providerId="ADAL" clId="{24255731-C592-4461-BC50-7C00E9BFBF58}" dt="2019-09-10T18:48:27.880" v="1184" actId="13926"/>
          <ac:spMkLst>
            <pc:docMk/>
            <pc:sldMk cId="4226056739" sldId="690"/>
            <ac:spMk id="3" creationId="{2C72956C-4484-4149-8484-C56044A0EDB9}"/>
          </ac:spMkLst>
        </pc:spChg>
      </pc:sldChg>
      <pc:sldChg chg="del">
        <pc:chgData name="Carson Cochran" userId="7709cbb2-d4ab-4ad7-9f2a-f3cfb45fbec2" providerId="ADAL" clId="{24255731-C592-4461-BC50-7C00E9BFBF58}" dt="2019-09-06T17:32:11.760" v="417" actId="2696"/>
        <pc:sldMkLst>
          <pc:docMk/>
          <pc:sldMk cId="415745078" sldId="691"/>
        </pc:sldMkLst>
      </pc:sldChg>
      <pc:sldChg chg="modSp ord modNotesTx">
        <pc:chgData name="Carson Cochran" userId="7709cbb2-d4ab-4ad7-9f2a-f3cfb45fbec2" providerId="ADAL" clId="{24255731-C592-4461-BC50-7C00E9BFBF58}" dt="2019-09-10T19:09:35.775" v="2055" actId="20577"/>
        <pc:sldMkLst>
          <pc:docMk/>
          <pc:sldMk cId="2196232492" sldId="692"/>
        </pc:sldMkLst>
        <pc:spChg chg="mod">
          <ac:chgData name="Carson Cochran" userId="7709cbb2-d4ab-4ad7-9f2a-f3cfb45fbec2" providerId="ADAL" clId="{24255731-C592-4461-BC50-7C00E9BFBF58}" dt="2019-09-10T19:06:29.786" v="1733" actId="13926"/>
          <ac:spMkLst>
            <pc:docMk/>
            <pc:sldMk cId="2196232492" sldId="692"/>
            <ac:spMk id="3" creationId="{D5AF7511-ECA9-4D85-AD86-A709B25784BC}"/>
          </ac:spMkLst>
        </pc:spChg>
      </pc:sldChg>
      <pc:sldChg chg="delSp modSp ord modNotesTx">
        <pc:chgData name="Carson Cochran" userId="7709cbb2-d4ab-4ad7-9f2a-f3cfb45fbec2" providerId="ADAL" clId="{24255731-C592-4461-BC50-7C00E9BFBF58}" dt="2019-09-10T19:13:31.764" v="2381" actId="20577"/>
        <pc:sldMkLst>
          <pc:docMk/>
          <pc:sldMk cId="3584496793" sldId="693"/>
        </pc:sldMkLst>
        <pc:spChg chg="mod">
          <ac:chgData name="Carson Cochran" userId="7709cbb2-d4ab-4ad7-9f2a-f3cfb45fbec2" providerId="ADAL" clId="{24255731-C592-4461-BC50-7C00E9BFBF58}" dt="2019-09-06T17:20:12.885" v="252" actId="6549"/>
          <ac:spMkLst>
            <pc:docMk/>
            <pc:sldMk cId="3584496793" sldId="693"/>
            <ac:spMk id="2" creationId="{80D899FB-F6D4-477A-A595-7BB6149CA554}"/>
          </ac:spMkLst>
        </pc:spChg>
        <pc:spChg chg="mod">
          <ac:chgData name="Carson Cochran" userId="7709cbb2-d4ab-4ad7-9f2a-f3cfb45fbec2" providerId="ADAL" clId="{24255731-C592-4461-BC50-7C00E9BFBF58}" dt="2019-09-10T19:12:41.804" v="2246" actId="20577"/>
          <ac:spMkLst>
            <pc:docMk/>
            <pc:sldMk cId="3584496793" sldId="693"/>
            <ac:spMk id="3" creationId="{3DD8AFC6-0E24-43D6-A919-05A86A7AE2CA}"/>
          </ac:spMkLst>
        </pc:spChg>
        <pc:spChg chg="mod">
          <ac:chgData name="Carson Cochran" userId="7709cbb2-d4ab-4ad7-9f2a-f3cfb45fbec2" providerId="ADAL" clId="{24255731-C592-4461-BC50-7C00E9BFBF58}" dt="2019-09-10T19:12:51.255" v="2262" actId="6549"/>
          <ac:spMkLst>
            <pc:docMk/>
            <pc:sldMk cId="3584496793" sldId="693"/>
            <ac:spMk id="4" creationId="{1FA449C6-AB2C-42D9-ABFC-4E1E984C92C8}"/>
          </ac:spMkLst>
        </pc:spChg>
        <pc:spChg chg="del mod">
          <ac:chgData name="Carson Cochran" userId="7709cbb2-d4ab-4ad7-9f2a-f3cfb45fbec2" providerId="ADAL" clId="{24255731-C592-4461-BC50-7C00E9BFBF58}" dt="2019-09-06T17:18:20.665" v="161" actId="478"/>
          <ac:spMkLst>
            <pc:docMk/>
            <pc:sldMk cId="3584496793" sldId="693"/>
            <ac:spMk id="5" creationId="{B68EE997-04F6-4BD8-A4ED-04C1FB1B1B30}"/>
          </ac:spMkLst>
        </pc:spChg>
      </pc:sldChg>
      <pc:sldChg chg="modSp del ord">
        <pc:chgData name="Carson Cochran" userId="7709cbb2-d4ab-4ad7-9f2a-f3cfb45fbec2" providerId="ADAL" clId="{24255731-C592-4461-BC50-7C00E9BFBF58}" dt="2019-09-10T19:10:40.102" v="2056" actId="2696"/>
        <pc:sldMkLst>
          <pc:docMk/>
          <pc:sldMk cId="2930125800" sldId="694"/>
        </pc:sldMkLst>
        <pc:spChg chg="mod">
          <ac:chgData name="Carson Cochran" userId="7709cbb2-d4ab-4ad7-9f2a-f3cfb45fbec2" providerId="ADAL" clId="{24255731-C592-4461-BC50-7C00E9BFBF58}" dt="2019-09-06T17:17:47.558" v="157" actId="20577"/>
          <ac:spMkLst>
            <pc:docMk/>
            <pc:sldMk cId="2930125800" sldId="694"/>
            <ac:spMk id="2" creationId="{F58FC240-709C-447C-B31C-2983D3445089}"/>
          </ac:spMkLst>
        </pc:spChg>
        <pc:spChg chg="mod">
          <ac:chgData name="Carson Cochran" userId="7709cbb2-d4ab-4ad7-9f2a-f3cfb45fbec2" providerId="ADAL" clId="{24255731-C592-4461-BC50-7C00E9BFBF58}" dt="2019-09-06T17:17:32.623" v="146" actId="115"/>
          <ac:spMkLst>
            <pc:docMk/>
            <pc:sldMk cId="2930125800" sldId="694"/>
            <ac:spMk id="4" creationId="{1B80D36B-B9F6-4B34-9AEE-C231A5543C9A}"/>
          </ac:spMkLst>
        </pc:spChg>
      </pc:sldChg>
      <pc:sldChg chg="del">
        <pc:chgData name="Carson Cochran" userId="7709cbb2-d4ab-4ad7-9f2a-f3cfb45fbec2" providerId="ADAL" clId="{24255731-C592-4461-BC50-7C00E9BFBF58}" dt="2019-09-06T17:30:40.918" v="353" actId="2696"/>
        <pc:sldMkLst>
          <pc:docMk/>
          <pc:sldMk cId="597954835" sldId="695"/>
        </pc:sldMkLst>
      </pc:sldChg>
      <pc:sldChg chg="del">
        <pc:chgData name="Carson Cochran" userId="7709cbb2-d4ab-4ad7-9f2a-f3cfb45fbec2" providerId="ADAL" clId="{24255731-C592-4461-BC50-7C00E9BFBF58}" dt="2019-09-06T17:32:10.647" v="416" actId="2696"/>
        <pc:sldMkLst>
          <pc:docMk/>
          <pc:sldMk cId="855050778" sldId="696"/>
        </pc:sldMkLst>
      </pc:sldChg>
      <pc:sldChg chg="addSp delSp modSp ord modAnim modNotesTx">
        <pc:chgData name="Carson Cochran" userId="7709cbb2-d4ab-4ad7-9f2a-f3cfb45fbec2" providerId="ADAL" clId="{24255731-C592-4461-BC50-7C00E9BFBF58}" dt="2019-09-10T19:19:46.378" v="3058" actId="20577"/>
        <pc:sldMkLst>
          <pc:docMk/>
          <pc:sldMk cId="1869446086" sldId="697"/>
        </pc:sldMkLst>
        <pc:spChg chg="mod">
          <ac:chgData name="Carson Cochran" userId="7709cbb2-d4ab-4ad7-9f2a-f3cfb45fbec2" providerId="ADAL" clId="{24255731-C592-4461-BC50-7C00E9BFBF58}" dt="2019-09-06T17:21:35.703" v="322" actId="20577"/>
          <ac:spMkLst>
            <pc:docMk/>
            <pc:sldMk cId="1869446086" sldId="697"/>
            <ac:spMk id="2" creationId="{80D899FB-F6D4-477A-A595-7BB6149CA554}"/>
          </ac:spMkLst>
        </pc:spChg>
        <pc:spChg chg="del mod">
          <ac:chgData name="Carson Cochran" userId="7709cbb2-d4ab-4ad7-9f2a-f3cfb45fbec2" providerId="ADAL" clId="{24255731-C592-4461-BC50-7C00E9BFBF58}" dt="2019-09-06T17:27:46.214" v="346" actId="478"/>
          <ac:spMkLst>
            <pc:docMk/>
            <pc:sldMk cId="1869446086" sldId="697"/>
            <ac:spMk id="3" creationId="{3DD8AFC6-0E24-43D6-A919-05A86A7AE2CA}"/>
          </ac:spMkLst>
        </pc:spChg>
        <pc:spChg chg="add del mod">
          <ac:chgData name="Carson Cochran" userId="7709cbb2-d4ab-4ad7-9f2a-f3cfb45fbec2" providerId="ADAL" clId="{24255731-C592-4461-BC50-7C00E9BFBF58}" dt="2019-09-06T17:24:00.776" v="328" actId="478"/>
          <ac:spMkLst>
            <pc:docMk/>
            <pc:sldMk cId="1869446086" sldId="697"/>
            <ac:spMk id="6" creationId="{E23AEFC6-2382-4B76-88D1-B4D0644F4AAA}"/>
          </ac:spMkLst>
        </pc:spChg>
        <pc:spChg chg="add mod">
          <ac:chgData name="Carson Cochran" userId="7709cbb2-d4ab-4ad7-9f2a-f3cfb45fbec2" providerId="ADAL" clId="{24255731-C592-4461-BC50-7C00E9BFBF58}" dt="2019-09-06T17:27:19.827" v="343"/>
          <ac:spMkLst>
            <pc:docMk/>
            <pc:sldMk cId="1869446086" sldId="697"/>
            <ac:spMk id="9" creationId="{40A7322C-CBE8-4B1E-9019-738782109FD9}"/>
          </ac:spMkLst>
        </pc:spChg>
        <pc:spChg chg="add mod">
          <ac:chgData name="Carson Cochran" userId="7709cbb2-d4ab-4ad7-9f2a-f3cfb45fbec2" providerId="ADAL" clId="{24255731-C592-4461-BC50-7C00E9BFBF58}" dt="2019-09-10T19:17:00.924" v="2733" actId="1076"/>
          <ac:spMkLst>
            <pc:docMk/>
            <pc:sldMk cId="1869446086" sldId="697"/>
            <ac:spMk id="10" creationId="{B2708AFB-4F11-415A-BD1E-6586BF48FCF9}"/>
          </ac:spMkLst>
        </pc:spChg>
        <pc:spChg chg="add del mod">
          <ac:chgData name="Carson Cochran" userId="7709cbb2-d4ab-4ad7-9f2a-f3cfb45fbec2" providerId="ADAL" clId="{24255731-C592-4461-BC50-7C00E9BFBF58}" dt="2019-09-06T17:27:53.162" v="347" actId="478"/>
          <ac:spMkLst>
            <pc:docMk/>
            <pc:sldMk cId="1869446086" sldId="697"/>
            <ac:spMk id="12" creationId="{DC9B1C7A-7C2E-4835-B5EC-7059B0A4D8BB}"/>
          </ac:spMkLst>
        </pc:spChg>
        <pc:picChg chg="add del mod">
          <ac:chgData name="Carson Cochran" userId="7709cbb2-d4ab-4ad7-9f2a-f3cfb45fbec2" providerId="ADAL" clId="{24255731-C592-4461-BC50-7C00E9BFBF58}" dt="2019-09-06T17:24:00.776" v="328" actId="478"/>
          <ac:picMkLst>
            <pc:docMk/>
            <pc:sldMk cId="1869446086" sldId="697"/>
            <ac:picMk id="5" creationId="{F68E5D61-0DD2-4231-B248-27DB63E1D4F2}"/>
          </ac:picMkLst>
        </pc:picChg>
        <pc:picChg chg="add del mod">
          <ac:chgData name="Carson Cochran" userId="7709cbb2-d4ab-4ad7-9f2a-f3cfb45fbec2" providerId="ADAL" clId="{24255731-C592-4461-BC50-7C00E9BFBF58}" dt="2019-09-06T17:25:17.666" v="331" actId="478"/>
          <ac:picMkLst>
            <pc:docMk/>
            <pc:sldMk cId="1869446086" sldId="697"/>
            <ac:picMk id="7" creationId="{818216AF-8B26-4E6F-A6AE-9008B692CE04}"/>
          </ac:picMkLst>
        </pc:picChg>
        <pc:picChg chg="add mod ord">
          <ac:chgData name="Carson Cochran" userId="7709cbb2-d4ab-4ad7-9f2a-f3cfb45fbec2" providerId="ADAL" clId="{24255731-C592-4461-BC50-7C00E9BFBF58}" dt="2019-09-06T17:27:32.768" v="345" actId="167"/>
          <ac:picMkLst>
            <pc:docMk/>
            <pc:sldMk cId="1869446086" sldId="697"/>
            <ac:picMk id="8" creationId="{A9830E8D-EF4A-4169-9BBF-CCD0E058F068}"/>
          </ac:picMkLst>
        </pc:picChg>
      </pc:sldChg>
      <pc:sldChg chg="modSp modNotesTx">
        <pc:chgData name="Carson Cochran" userId="7709cbb2-d4ab-4ad7-9f2a-f3cfb45fbec2" providerId="ADAL" clId="{24255731-C592-4461-BC50-7C00E9BFBF58}" dt="2019-09-10T19:32:45.139" v="4340" actId="313"/>
        <pc:sldMkLst>
          <pc:docMk/>
          <pc:sldMk cId="802375136" sldId="699"/>
        </pc:sldMkLst>
        <pc:spChg chg="mod">
          <ac:chgData name="Carson Cochran" userId="7709cbb2-d4ab-4ad7-9f2a-f3cfb45fbec2" providerId="ADAL" clId="{24255731-C592-4461-BC50-7C00E9BFBF58}" dt="2019-09-06T17:10:25.716" v="89" actId="20577"/>
          <ac:spMkLst>
            <pc:docMk/>
            <pc:sldMk cId="802375136" sldId="699"/>
            <ac:spMk id="2" creationId="{30C47B23-46E1-4628-811F-49508DBFACF4}"/>
          </ac:spMkLst>
        </pc:spChg>
        <pc:spChg chg="mod">
          <ac:chgData name="Carson Cochran" userId="7709cbb2-d4ab-4ad7-9f2a-f3cfb45fbec2" providerId="ADAL" clId="{24255731-C592-4461-BC50-7C00E9BFBF58}" dt="2019-09-06T17:10:09.227" v="55" actId="313"/>
          <ac:spMkLst>
            <pc:docMk/>
            <pc:sldMk cId="802375136" sldId="699"/>
            <ac:spMk id="5" creationId="{26CC6B1D-583C-4FBB-BC94-F32E83F2142F}"/>
          </ac:spMkLst>
        </pc:spChg>
      </pc:sldChg>
      <pc:sldChg chg="addSp delSp modSp add modNotesTx">
        <pc:chgData name="Carson Cochran" userId="7709cbb2-d4ab-4ad7-9f2a-f3cfb45fbec2" providerId="ADAL" clId="{24255731-C592-4461-BC50-7C00E9BFBF58}" dt="2019-09-10T19:25:32.974" v="3519" actId="20577"/>
        <pc:sldMkLst>
          <pc:docMk/>
          <pc:sldMk cId="3197003207" sldId="700"/>
        </pc:sldMkLst>
        <pc:spChg chg="mod">
          <ac:chgData name="Carson Cochran" userId="7709cbb2-d4ab-4ad7-9f2a-f3cfb45fbec2" providerId="ADAL" clId="{24255731-C592-4461-BC50-7C00E9BFBF58}" dt="2019-09-06T17:44:50.415" v="1182" actId="20577"/>
          <ac:spMkLst>
            <pc:docMk/>
            <pc:sldMk cId="3197003207" sldId="700"/>
            <ac:spMk id="2" creationId="{CFBBBD20-ADAC-45AB-AC29-3BCCEE889DF9}"/>
          </ac:spMkLst>
        </pc:spChg>
        <pc:spChg chg="mod">
          <ac:chgData name="Carson Cochran" userId="7709cbb2-d4ab-4ad7-9f2a-f3cfb45fbec2" providerId="ADAL" clId="{24255731-C592-4461-BC50-7C00E9BFBF58}" dt="2019-09-06T17:44:21.169" v="1165" actId="1076"/>
          <ac:spMkLst>
            <pc:docMk/>
            <pc:sldMk cId="3197003207" sldId="700"/>
            <ac:spMk id="3" creationId="{E3B13CFA-3840-4AE2-BB89-19F99485DF73}"/>
          </ac:spMkLst>
        </pc:spChg>
        <pc:spChg chg="del">
          <ac:chgData name="Carson Cochran" userId="7709cbb2-d4ab-4ad7-9f2a-f3cfb45fbec2" providerId="ADAL" clId="{24255731-C592-4461-BC50-7C00E9BFBF58}" dt="2019-09-06T17:31:27.827" v="378" actId="478"/>
          <ac:spMkLst>
            <pc:docMk/>
            <pc:sldMk cId="3197003207" sldId="700"/>
            <ac:spMk id="4" creationId="{C8692063-36F8-4F32-86C4-E6FF8E2CF797}"/>
          </ac:spMkLst>
        </pc:spChg>
        <pc:spChg chg="add mod">
          <ac:chgData name="Carson Cochran" userId="7709cbb2-d4ab-4ad7-9f2a-f3cfb45fbec2" providerId="ADAL" clId="{24255731-C592-4461-BC50-7C00E9BFBF58}" dt="2019-09-06T17:43:32.625" v="1157" actId="1076"/>
          <ac:spMkLst>
            <pc:docMk/>
            <pc:sldMk cId="3197003207" sldId="700"/>
            <ac:spMk id="7" creationId="{819F6B95-D4FA-469E-B860-7FBBEEB7A0C2}"/>
          </ac:spMkLst>
        </pc:spChg>
        <pc:picChg chg="add mod ord">
          <ac:chgData name="Carson Cochran" userId="7709cbb2-d4ab-4ad7-9f2a-f3cfb45fbec2" providerId="ADAL" clId="{24255731-C592-4461-BC50-7C00E9BFBF58}" dt="2019-09-06T17:44:31.329" v="1176" actId="1037"/>
          <ac:picMkLst>
            <pc:docMk/>
            <pc:sldMk cId="3197003207" sldId="700"/>
            <ac:picMk id="6" creationId="{380F5EDD-5B6B-4FCE-96D8-8363CEE32110}"/>
          </ac:picMkLst>
        </pc:picChg>
      </pc:sldChg>
      <pc:sldChg chg="delSp modSp add modNotesTx">
        <pc:chgData name="Carson Cochran" userId="7709cbb2-d4ab-4ad7-9f2a-f3cfb45fbec2" providerId="ADAL" clId="{24255731-C592-4461-BC50-7C00E9BFBF58}" dt="2019-09-10T19:30:53.244" v="4064" actId="20577"/>
        <pc:sldMkLst>
          <pc:docMk/>
          <pc:sldMk cId="1396759535" sldId="701"/>
        </pc:sldMkLst>
        <pc:spChg chg="mod">
          <ac:chgData name="Carson Cochran" userId="7709cbb2-d4ab-4ad7-9f2a-f3cfb45fbec2" providerId="ADAL" clId="{24255731-C592-4461-BC50-7C00E9BFBF58}" dt="2019-09-06T17:39:29.010" v="914" actId="6549"/>
          <ac:spMkLst>
            <pc:docMk/>
            <pc:sldMk cId="1396759535" sldId="701"/>
            <ac:spMk id="2" creationId="{AF557CDE-7F0C-4C52-86E1-3E787200E4FC}"/>
          </ac:spMkLst>
        </pc:spChg>
        <pc:spChg chg="mod">
          <ac:chgData name="Carson Cochran" userId="7709cbb2-d4ab-4ad7-9f2a-f3cfb45fbec2" providerId="ADAL" clId="{24255731-C592-4461-BC50-7C00E9BFBF58}" dt="2019-09-06T17:39:00.192" v="873" actId="1076"/>
          <ac:spMkLst>
            <pc:docMk/>
            <pc:sldMk cId="1396759535" sldId="701"/>
            <ac:spMk id="3" creationId="{F8227347-48F2-47D7-A6F4-3FE9676ADA22}"/>
          </ac:spMkLst>
        </pc:spChg>
        <pc:spChg chg="del">
          <ac:chgData name="Carson Cochran" userId="7709cbb2-d4ab-4ad7-9f2a-f3cfb45fbec2" providerId="ADAL" clId="{24255731-C592-4461-BC50-7C00E9BFBF58}" dt="2019-09-06T17:34:00.372" v="477" actId="478"/>
          <ac:spMkLst>
            <pc:docMk/>
            <pc:sldMk cId="1396759535" sldId="701"/>
            <ac:spMk id="4" creationId="{E70C5A01-2035-43C4-8345-2854B957D9D0}"/>
          </ac:spMkLst>
        </pc:spChg>
      </pc:sldChg>
      <pc:sldChg chg="add del">
        <pc:chgData name="Carson Cochran" userId="7709cbb2-d4ab-4ad7-9f2a-f3cfb45fbec2" providerId="ADAL" clId="{24255731-C592-4461-BC50-7C00E9BFBF58}" dt="2019-09-06T17:33:28.575" v="441" actId="2696"/>
        <pc:sldMkLst>
          <pc:docMk/>
          <pc:sldMk cId="2527220530" sldId="702"/>
        </pc:sldMkLst>
      </pc:sldChg>
      <pc:sldChg chg="modSp add modNotesTx">
        <pc:chgData name="Carson Cochran" userId="7709cbb2-d4ab-4ad7-9f2a-f3cfb45fbec2" providerId="ADAL" clId="{24255731-C592-4461-BC50-7C00E9BFBF58}" dt="2019-09-10T19:33:10.985" v="4415" actId="20577"/>
        <pc:sldMkLst>
          <pc:docMk/>
          <pc:sldMk cId="3982005740" sldId="702"/>
        </pc:sldMkLst>
        <pc:spChg chg="mod">
          <ac:chgData name="Carson Cochran" userId="7709cbb2-d4ab-4ad7-9f2a-f3cfb45fbec2" providerId="ADAL" clId="{24255731-C592-4461-BC50-7C00E9BFBF58}" dt="2019-09-06T17:40:11.993" v="946" actId="20577"/>
          <ac:spMkLst>
            <pc:docMk/>
            <pc:sldMk cId="3982005740" sldId="702"/>
            <ac:spMk id="2" creationId="{8A41DA52-E72C-47FB-9DAA-9AA3DE56EFAE}"/>
          </ac:spMkLst>
        </pc:spChg>
        <pc:spChg chg="mod">
          <ac:chgData name="Carson Cochran" userId="7709cbb2-d4ab-4ad7-9f2a-f3cfb45fbec2" providerId="ADAL" clId="{24255731-C592-4461-BC50-7C00E9BFBF58}" dt="2019-09-06T17:41:56.618" v="1143" actId="20577"/>
          <ac:spMkLst>
            <pc:docMk/>
            <pc:sldMk cId="3982005740" sldId="702"/>
            <ac:spMk id="3" creationId="{A5026FCF-7A0D-4E85-86C3-D53D5BF1987A}"/>
          </ac:spMkLst>
        </pc:spChg>
      </pc:sldChg>
    </pc:docChg>
  </pc:docChgLst>
  <pc:docChgLst>
    <pc:chgData name="Carson Cochran" userId="S::carson.cochran@doe.k12.ga.us::7709cbb2-d4ab-4ad7-9f2a-f3cfb45fbec2" providerId="AD" clId="Web-{FD0DF82E-CE88-F362-3122-E5DA166B37A7}"/>
    <pc:docChg chg="addSld delSld modSld sldOrd">
      <pc:chgData name="Carson Cochran" userId="S::carson.cochran@doe.k12.ga.us::7709cbb2-d4ab-4ad7-9f2a-f3cfb45fbec2" providerId="AD" clId="Web-{FD0DF82E-CE88-F362-3122-E5DA166B37A7}" dt="2019-08-30T18:26:30.258" v="311" actId="20577"/>
      <pc:docMkLst>
        <pc:docMk/>
      </pc:docMkLst>
      <pc:sldChg chg="modSp">
        <pc:chgData name="Carson Cochran" userId="S::carson.cochran@doe.k12.ga.us::7709cbb2-d4ab-4ad7-9f2a-f3cfb45fbec2" providerId="AD" clId="Web-{FD0DF82E-CE88-F362-3122-E5DA166B37A7}" dt="2019-08-30T18:17:26.241" v="209" actId="20577"/>
        <pc:sldMkLst>
          <pc:docMk/>
          <pc:sldMk cId="519630295" sldId="257"/>
        </pc:sldMkLst>
        <pc:spChg chg="mod">
          <ac:chgData name="Carson Cochran" userId="S::carson.cochran@doe.k12.ga.us::7709cbb2-d4ab-4ad7-9f2a-f3cfb45fbec2" providerId="AD" clId="Web-{FD0DF82E-CE88-F362-3122-E5DA166B37A7}" dt="2019-08-30T18:16:21.691" v="142" actId="20577"/>
          <ac:spMkLst>
            <pc:docMk/>
            <pc:sldMk cId="519630295" sldId="257"/>
            <ac:spMk id="6" creationId="{ABEF5960-E2FA-614A-9262-A8A11E18FAFD}"/>
          </ac:spMkLst>
        </pc:spChg>
        <pc:spChg chg="mod">
          <ac:chgData name="Carson Cochran" userId="S::carson.cochran@doe.k12.ga.us::7709cbb2-d4ab-4ad7-9f2a-f3cfb45fbec2" providerId="AD" clId="Web-{FD0DF82E-CE88-F362-3122-E5DA166B37A7}" dt="2019-08-30T18:17:26.241" v="209" actId="20577"/>
          <ac:spMkLst>
            <pc:docMk/>
            <pc:sldMk cId="519630295" sldId="257"/>
            <ac:spMk id="7" creationId="{0C59CF97-0D59-634D-87EA-64E41E65128A}"/>
          </ac:spMkLst>
        </pc:spChg>
      </pc:sldChg>
      <pc:sldChg chg="del">
        <pc:chgData name="Carson Cochran" userId="S::carson.cochran@doe.k12.ga.us::7709cbb2-d4ab-4ad7-9f2a-f3cfb45fbec2" providerId="AD" clId="Web-{FD0DF82E-CE88-F362-3122-E5DA166B37A7}" dt="2019-08-30T17:23:07.083" v="0"/>
        <pc:sldMkLst>
          <pc:docMk/>
          <pc:sldMk cId="1804790422" sldId="259"/>
        </pc:sldMkLst>
      </pc:sldChg>
      <pc:sldChg chg="del">
        <pc:chgData name="Carson Cochran" userId="S::carson.cochran@doe.k12.ga.us::7709cbb2-d4ab-4ad7-9f2a-f3cfb45fbec2" providerId="AD" clId="Web-{FD0DF82E-CE88-F362-3122-E5DA166B37A7}" dt="2019-08-30T18:11:23.095" v="117"/>
        <pc:sldMkLst>
          <pc:docMk/>
          <pc:sldMk cId="1418951059" sldId="669"/>
        </pc:sldMkLst>
      </pc:sldChg>
      <pc:sldChg chg="modSp">
        <pc:chgData name="Carson Cochran" userId="S::carson.cochran@doe.k12.ga.us::7709cbb2-d4ab-4ad7-9f2a-f3cfb45fbec2" providerId="AD" clId="Web-{FD0DF82E-CE88-F362-3122-E5DA166B37A7}" dt="2019-08-30T17:33:07.773" v="79" actId="20577"/>
        <pc:sldMkLst>
          <pc:docMk/>
          <pc:sldMk cId="3545417871" sldId="672"/>
        </pc:sldMkLst>
        <pc:spChg chg="mod">
          <ac:chgData name="Carson Cochran" userId="S::carson.cochran@doe.k12.ga.us::7709cbb2-d4ab-4ad7-9f2a-f3cfb45fbec2" providerId="AD" clId="Web-{FD0DF82E-CE88-F362-3122-E5DA166B37A7}" dt="2019-08-30T17:33:07.773" v="79" actId="20577"/>
          <ac:spMkLst>
            <pc:docMk/>
            <pc:sldMk cId="3545417871" sldId="672"/>
            <ac:spMk id="3" creationId="{DB5BD720-B2FC-43F8-9C58-3E2B5B20A50C}"/>
          </ac:spMkLst>
        </pc:spChg>
      </pc:sldChg>
      <pc:sldChg chg="modSp new">
        <pc:chgData name="Carson Cochran" userId="S::carson.cochran@doe.k12.ga.us::7709cbb2-d4ab-4ad7-9f2a-f3cfb45fbec2" providerId="AD" clId="Web-{FD0DF82E-CE88-F362-3122-E5DA166B37A7}" dt="2019-08-30T18:09:14.094" v="92" actId="20577"/>
        <pc:sldMkLst>
          <pc:docMk/>
          <pc:sldMk cId="1881346452" sldId="689"/>
        </pc:sldMkLst>
        <pc:spChg chg="mod">
          <ac:chgData name="Carson Cochran" userId="S::carson.cochran@doe.k12.ga.us::7709cbb2-d4ab-4ad7-9f2a-f3cfb45fbec2" providerId="AD" clId="Web-{FD0DF82E-CE88-F362-3122-E5DA166B37A7}" dt="2019-08-30T18:09:14.094" v="92" actId="20577"/>
          <ac:spMkLst>
            <pc:docMk/>
            <pc:sldMk cId="1881346452" sldId="689"/>
            <ac:spMk id="3" creationId="{FF2A2AE8-017F-43CE-8E6E-72BDA2161545}"/>
          </ac:spMkLst>
        </pc:spChg>
      </pc:sldChg>
      <pc:sldChg chg="modSp new">
        <pc:chgData name="Carson Cochran" userId="S::carson.cochran@doe.k12.ga.us::7709cbb2-d4ab-4ad7-9f2a-f3cfb45fbec2" providerId="AD" clId="Web-{FD0DF82E-CE88-F362-3122-E5DA166B37A7}" dt="2019-08-30T18:26:30.258" v="310" actId="20577"/>
        <pc:sldMkLst>
          <pc:docMk/>
          <pc:sldMk cId="4226056739" sldId="690"/>
        </pc:sldMkLst>
        <pc:spChg chg="mod">
          <ac:chgData name="Carson Cochran" userId="S::carson.cochran@doe.k12.ga.us::7709cbb2-d4ab-4ad7-9f2a-f3cfb45fbec2" providerId="AD" clId="Web-{FD0DF82E-CE88-F362-3122-E5DA166B37A7}" dt="2019-08-30T18:10:08.813" v="104" actId="14100"/>
          <ac:spMkLst>
            <pc:docMk/>
            <pc:sldMk cId="4226056739" sldId="690"/>
            <ac:spMk id="2" creationId="{CFFE6730-B9AB-4643-9FD6-19DDDCC9E9F3}"/>
          </ac:spMkLst>
        </pc:spChg>
        <pc:spChg chg="mod">
          <ac:chgData name="Carson Cochran" userId="S::carson.cochran@doe.k12.ga.us::7709cbb2-d4ab-4ad7-9f2a-f3cfb45fbec2" providerId="AD" clId="Web-{FD0DF82E-CE88-F362-3122-E5DA166B37A7}" dt="2019-08-30T18:26:30.258" v="310" actId="20577"/>
          <ac:spMkLst>
            <pc:docMk/>
            <pc:sldMk cId="4226056739" sldId="690"/>
            <ac:spMk id="3" creationId="{2C72956C-4484-4149-8484-C56044A0EDB9}"/>
          </ac:spMkLst>
        </pc:spChg>
      </pc:sldChg>
      <pc:sldChg chg="new ord">
        <pc:chgData name="Carson Cochran" userId="S::carson.cochran@doe.k12.ga.us::7709cbb2-d4ab-4ad7-9f2a-f3cfb45fbec2" providerId="AD" clId="Web-{FD0DF82E-CE88-F362-3122-E5DA166B37A7}" dt="2019-08-30T18:11:18.392" v="116"/>
        <pc:sldMkLst>
          <pc:docMk/>
          <pc:sldMk cId="415745078" sldId="691"/>
        </pc:sldMkLst>
      </pc:sldChg>
      <pc:sldChg chg="modSp new">
        <pc:chgData name="Carson Cochran" userId="S::carson.cochran@doe.k12.ga.us::7709cbb2-d4ab-4ad7-9f2a-f3cfb45fbec2" providerId="AD" clId="Web-{FD0DF82E-CE88-F362-3122-E5DA166B37A7}" dt="2019-08-30T18:24:18.710" v="307" actId="20577"/>
        <pc:sldMkLst>
          <pc:docMk/>
          <pc:sldMk cId="2196232492" sldId="692"/>
        </pc:sldMkLst>
        <pc:spChg chg="mod">
          <ac:chgData name="Carson Cochran" userId="S::carson.cochran@doe.k12.ga.us::7709cbb2-d4ab-4ad7-9f2a-f3cfb45fbec2" providerId="AD" clId="Web-{FD0DF82E-CE88-F362-3122-E5DA166B37A7}" dt="2019-08-30T18:23:03.774" v="280" actId="20577"/>
          <ac:spMkLst>
            <pc:docMk/>
            <pc:sldMk cId="2196232492" sldId="692"/>
            <ac:spMk id="2" creationId="{16B98446-6DF9-4600-A1C5-CD4CF58130D2}"/>
          </ac:spMkLst>
        </pc:spChg>
        <pc:spChg chg="mod">
          <ac:chgData name="Carson Cochran" userId="S::carson.cochran@doe.k12.ga.us::7709cbb2-d4ab-4ad7-9f2a-f3cfb45fbec2" providerId="AD" clId="Web-{FD0DF82E-CE88-F362-3122-E5DA166B37A7}" dt="2019-08-30T18:24:18.710" v="307" actId="20577"/>
          <ac:spMkLst>
            <pc:docMk/>
            <pc:sldMk cId="2196232492" sldId="692"/>
            <ac:spMk id="3" creationId="{D5AF7511-ECA9-4D85-AD86-A709B25784BC}"/>
          </ac:spMkLst>
        </pc:spChg>
      </pc:sldChg>
    </pc:docChg>
  </pc:docChgLst>
  <pc:docChgLst>
    <pc:chgData name="Carson Cochran" userId="S::carson.cochran@doe.k12.ga.us::7709cbb2-d4ab-4ad7-9f2a-f3cfb45fbec2" providerId="AD" clId="Web-{C8B84BE6-8DEF-F9C8-85CF-67833DC170E6}"/>
    <pc:docChg chg="delSld modSld">
      <pc:chgData name="Carson Cochran" userId="S::carson.cochran@doe.k12.ga.us::7709cbb2-d4ab-4ad7-9f2a-f3cfb45fbec2" providerId="AD" clId="Web-{C8B84BE6-8DEF-F9C8-85CF-67833DC170E6}" dt="2019-09-10T18:47:36.620" v="2155"/>
      <pc:docMkLst>
        <pc:docMk/>
      </pc:docMkLst>
      <pc:sldChg chg="modNotes">
        <pc:chgData name="Carson Cochran" userId="S::carson.cochran@doe.k12.ga.us::7709cbb2-d4ab-4ad7-9f2a-f3cfb45fbec2" providerId="AD" clId="Web-{C8B84BE6-8DEF-F9C8-85CF-67833DC170E6}" dt="2019-09-10T17:21:44.812" v="141"/>
        <pc:sldMkLst>
          <pc:docMk/>
          <pc:sldMk cId="519630295" sldId="257"/>
        </pc:sldMkLst>
      </pc:sldChg>
      <pc:sldChg chg="del modNotes">
        <pc:chgData name="Carson Cochran" userId="S::carson.cochran@doe.k12.ga.us::7709cbb2-d4ab-4ad7-9f2a-f3cfb45fbec2" providerId="AD" clId="Web-{C8B84BE6-8DEF-F9C8-85CF-67833DC170E6}" dt="2019-09-10T17:22:07.531" v="149"/>
        <pc:sldMkLst>
          <pc:docMk/>
          <pc:sldMk cId="3668606759" sldId="260"/>
        </pc:sldMkLst>
      </pc:sldChg>
      <pc:sldChg chg="modNotes">
        <pc:chgData name="Carson Cochran" userId="S::carson.cochran@doe.k12.ga.us::7709cbb2-d4ab-4ad7-9f2a-f3cfb45fbec2" providerId="AD" clId="Web-{C8B84BE6-8DEF-F9C8-85CF-67833DC170E6}" dt="2019-09-10T18:46:07.698" v="2060"/>
        <pc:sldMkLst>
          <pc:docMk/>
          <pc:sldMk cId="1881346452" sldId="689"/>
        </pc:sldMkLst>
      </pc:sldChg>
      <pc:sldChg chg="modSp modNotes">
        <pc:chgData name="Carson Cochran" userId="S::carson.cochran@doe.k12.ga.us::7709cbb2-d4ab-4ad7-9f2a-f3cfb45fbec2" providerId="AD" clId="Web-{C8B84BE6-8DEF-F9C8-85CF-67833DC170E6}" dt="2019-09-10T18:47:36.620" v="2155"/>
        <pc:sldMkLst>
          <pc:docMk/>
          <pc:sldMk cId="4226056739" sldId="690"/>
        </pc:sldMkLst>
        <pc:spChg chg="mod">
          <ac:chgData name="Carson Cochran" userId="S::carson.cochran@doe.k12.ga.us::7709cbb2-d4ab-4ad7-9f2a-f3cfb45fbec2" providerId="AD" clId="Web-{C8B84BE6-8DEF-F9C8-85CF-67833DC170E6}" dt="2019-09-10T18:47:06.464" v="2116" actId="20577"/>
          <ac:spMkLst>
            <pc:docMk/>
            <pc:sldMk cId="4226056739" sldId="690"/>
            <ac:spMk id="3" creationId="{2C72956C-4484-4149-8484-C56044A0EDB9}"/>
          </ac:spMkLst>
        </pc:spChg>
      </pc:sldChg>
    </pc:docChg>
  </pc:docChgLst>
  <pc:docChgLst>
    <pc:chgData name="Carson Cochran" userId="S::carson.cochran@doe.k12.ga.us::7709cbb2-d4ab-4ad7-9f2a-f3cfb45fbec2" providerId="AD" clId="Web-{7F9FF7AC-9754-7860-C9A4-F62B9F699C8E}"/>
    <pc:docChg chg="modSld">
      <pc:chgData name="Carson Cochran" userId="S::carson.cochran@doe.k12.ga.us::7709cbb2-d4ab-4ad7-9f2a-f3cfb45fbec2" providerId="AD" clId="Web-{7F9FF7AC-9754-7860-C9A4-F62B9F699C8E}" dt="2019-09-10T19:39:10.927" v="1"/>
      <pc:docMkLst>
        <pc:docMk/>
      </pc:docMkLst>
      <pc:sldChg chg="modNotes">
        <pc:chgData name="Carson Cochran" userId="S::carson.cochran@doe.k12.ga.us::7709cbb2-d4ab-4ad7-9f2a-f3cfb45fbec2" providerId="AD" clId="Web-{7F9FF7AC-9754-7860-C9A4-F62B9F699C8E}" dt="2019-09-10T19:39:10.927" v="1"/>
        <pc:sldMkLst>
          <pc:docMk/>
          <pc:sldMk cId="519630295" sldId="257"/>
        </pc:sldMkLst>
      </pc:sldChg>
    </pc:docChg>
  </pc:docChgLst>
  <pc:docChgLst>
    <pc:chgData name="Yanique Norman" userId="S::yanique.norman@doe.k12.ga.us::ff54db51-205d-4772-a97c-0692f77da0e7" providerId="AD" clId="Web-{F9BE8D13-5DCE-F01A-AED5-D0768654EB6E}"/>
    <pc:docChg chg="modSld">
      <pc:chgData name="Yanique Norman" userId="S::yanique.norman@doe.k12.ga.us::ff54db51-205d-4772-a97c-0692f77da0e7" providerId="AD" clId="Web-{F9BE8D13-5DCE-F01A-AED5-D0768654EB6E}" dt="2019-09-10T19:39:12.608" v="1"/>
      <pc:docMkLst>
        <pc:docMk/>
      </pc:docMkLst>
      <pc:sldChg chg="modNotes">
        <pc:chgData name="Yanique Norman" userId="S::yanique.norman@doe.k12.ga.us::ff54db51-205d-4772-a97c-0692f77da0e7" providerId="AD" clId="Web-{F9BE8D13-5DCE-F01A-AED5-D0768654EB6E}" dt="2019-09-10T19:39:12.608" v="1"/>
        <pc:sldMkLst>
          <pc:docMk/>
          <pc:sldMk cId="1881346452" sldId="6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374BD-CB95-43C3-9117-7E992D09B541}" type="datetimeFigureOut">
              <a:rPr lang="en-US" smtClean="0"/>
              <a:t>9/10/2019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B213A-AF49-466D-87B1-5A3595F74C80}" type="slidenum">
              <a:rPr lang="en-US" smtClean="0"/>
              <a:t>‹#›</a:t>
            </a:fld>
            <a:endParaRPr lang="en-US"/>
          </a:p>
        </p:txBody>
      </p:sp>
    </p:spTree>
    <p:extLst>
      <p:ext uri="{BB962C8B-B14F-4D97-AF65-F5344CB8AC3E}">
        <p14:creationId xmlns:p14="http://schemas.microsoft.com/office/powerpoint/2010/main" val="168953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everyone. Carson is sorry he can't be with us today. He is  currently in Macon at our Department of Corrections Prison Braille Programs' first annual professional learning conference. </a:t>
            </a:r>
            <a:endParaRPr lang="en-US"/>
          </a:p>
          <a:p>
            <a:endParaRPr lang="en-US">
              <a:cs typeface="Calibri"/>
            </a:endParaRPr>
          </a:p>
          <a:p>
            <a:r>
              <a:rPr lang="en-US">
                <a:cs typeface="Calibri"/>
              </a:rPr>
              <a:t>Even though,  he is not here he wanted to share information that has been confusing for some regarding the Marrakesh Treaty and the definition of Competent Authority. </a:t>
            </a:r>
            <a:endParaRPr lang="en-US"/>
          </a:p>
        </p:txBody>
      </p:sp>
      <p:sp>
        <p:nvSpPr>
          <p:cNvPr id="4" name="Slide Number Placeholder 3"/>
          <p:cNvSpPr>
            <a:spLocks noGrp="1"/>
          </p:cNvSpPr>
          <p:nvPr>
            <p:ph type="sldNum" sz="quarter" idx="5"/>
          </p:nvPr>
        </p:nvSpPr>
        <p:spPr/>
        <p:txBody>
          <a:bodyPr/>
          <a:lstStyle/>
          <a:p>
            <a:fld id="{C17B213A-AF49-466D-87B1-5A3595F74C80}" type="slidenum">
              <a:rPr lang="en-US" smtClean="0"/>
              <a:t>1</a:t>
            </a:fld>
            <a:endParaRPr lang="en-US"/>
          </a:p>
        </p:txBody>
      </p:sp>
    </p:spTree>
    <p:extLst>
      <p:ext uri="{BB962C8B-B14F-4D97-AF65-F5344CB8AC3E}">
        <p14:creationId xmlns:p14="http://schemas.microsoft.com/office/powerpoint/2010/main" val="244072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direct any questions to Carson at the following contact.</a:t>
            </a:r>
          </a:p>
        </p:txBody>
      </p:sp>
      <p:sp>
        <p:nvSpPr>
          <p:cNvPr id="4" name="Slide Number Placeholder 3"/>
          <p:cNvSpPr>
            <a:spLocks noGrp="1"/>
          </p:cNvSpPr>
          <p:nvPr>
            <p:ph type="sldNum" sz="quarter" idx="5"/>
          </p:nvPr>
        </p:nvSpPr>
        <p:spPr/>
        <p:txBody>
          <a:bodyPr/>
          <a:lstStyle/>
          <a:p>
            <a:fld id="{C17B213A-AF49-466D-87B1-5A3595F74C80}" type="slidenum">
              <a:rPr lang="en-US" smtClean="0"/>
              <a:t>10</a:t>
            </a:fld>
            <a:endParaRPr lang="en-US"/>
          </a:p>
        </p:txBody>
      </p:sp>
    </p:spTree>
    <p:extLst>
      <p:ext uri="{BB962C8B-B14F-4D97-AF65-F5344CB8AC3E}">
        <p14:creationId xmlns:p14="http://schemas.microsoft.com/office/powerpoint/2010/main" val="381405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Extending exemptions to producers to reproduce materials for blind and visually impaired began in 1931. This act the Pratt-Smoot Act provided money for producers to convert regular print materials into braille with publisher's permission. The Act was assigned to the National Library of Congress to administer under the National Library Service (NLS). The enacted law was amended several times to adjust the amount of money that was provided to produce the materials and add other minor details. </a:t>
            </a:r>
          </a:p>
          <a:p>
            <a:endParaRPr lang="en-US">
              <a:cs typeface="Calibri"/>
            </a:endParaRPr>
          </a:p>
          <a:p>
            <a:r>
              <a:rPr lang="en-US">
                <a:cs typeface="Calibri"/>
              </a:rPr>
              <a:t>It wasn't until 1952 that a major change was done that expanded the provision of materials to children as well as the adults previously covered under the original act. Another major change was added in 1966 to include people with physical disabilities. Both </a:t>
            </a:r>
            <a:r>
              <a:rPr lang="en-US"/>
              <a:t>categories</a:t>
            </a:r>
            <a:r>
              <a:rPr lang="en-US">
                <a:cs typeface="Calibri"/>
              </a:rPr>
              <a:t> of blind and physically disabled could be assigned to an individual by someone designated as a competent authority. The only caveat was that a competent authority was not clearly defined in the law.</a:t>
            </a:r>
          </a:p>
          <a:p>
            <a:endParaRPr lang="en-US">
              <a:cs typeface="Calibri"/>
            </a:endParaRPr>
          </a:p>
          <a:p>
            <a:r>
              <a:rPr lang="en-US">
                <a:cs typeface="Calibri"/>
              </a:rPr>
              <a:t>In 1974 the National Library Service of Blind and Physically Disabled offered guidance and through the U.S. Congress created the disability categories of blind and visually impaired, physical disability, and organic dysfunction. The statue also defined a host of competent authorities for blind and visually impaired and for the physically disabled. However, those who were deemed as competent authorities for the organic dysfunction category were doctors of medicine in consolation with others in the medical field. This provided supports for additional groups but would later muddy the water in terms of who qualified as having an organic dysfunction and potentially limited services for the people with an invisible print disability.</a:t>
            </a:r>
          </a:p>
          <a:p>
            <a:endParaRPr lang="en-US">
              <a:cs typeface="Calibri"/>
            </a:endParaRPr>
          </a:p>
          <a:p>
            <a:r>
              <a:rPr lang="en-US">
                <a:cs typeface="Calibri"/>
              </a:rPr>
              <a:t>The Chafee Amendment to the original Act of 1931 is the most widely know amendment to the law. This amendment was meant to decrease the amount of time that it took for the print impaired to get materials by circumventing the previous requirement of requiring permission from publishers to reproduce books in accessible formats. This cleared the way for different agencies to produce materials and get them in the hands of readers faster. However, a major drawback was that different agencies produced identical titles in many different formats which wasted time and money.</a:t>
            </a:r>
          </a:p>
          <a:p>
            <a:endParaRPr lang="en-US">
              <a:cs typeface="Calibri"/>
            </a:endParaRPr>
          </a:p>
          <a:p>
            <a:r>
              <a:rPr lang="en-US">
                <a:cs typeface="Calibri"/>
              </a:rPr>
              <a:t>The re-authorization of the Individuals with Disabilities Education Improvement Act of 2004 attempted to resolve the formats issue by creating a repository for a standardized accessible ready file. The American Printing House for the Blind was chosen to "house" the repository know as the </a:t>
            </a:r>
            <a:r>
              <a:rPr lang="en-US"/>
              <a:t>National Instructional Materials Accessibility Center</a:t>
            </a:r>
            <a:r>
              <a:rPr lang="en-US">
                <a:cs typeface="Calibri"/>
              </a:rPr>
              <a:t> (NIMAC). Although participation in the NIMAC was voluntary all 50 states and territories of the U.S. agreed to participate and provided assurances that any curriculum materials purchased from publishers would contractually be submitted by the publisher in the new </a:t>
            </a:r>
            <a:r>
              <a:rPr lang="en-US"/>
              <a:t>National Instructional Materials Accessibility Standard </a:t>
            </a:r>
            <a:r>
              <a:rPr lang="en-US">
                <a:cs typeface="Calibri"/>
              </a:rPr>
              <a:t>(NIMAS) format.  This increased the opportunity for accessible curriculum for K-12 students on IEPs but was marred by the former NLS statue defining disability categories and those competent to diagnose them.</a:t>
            </a:r>
          </a:p>
          <a:p>
            <a:endParaRPr lang="en-US">
              <a:cs typeface="Calibri"/>
            </a:endParaRPr>
          </a:p>
          <a:p>
            <a:r>
              <a:rPr lang="en-US">
                <a:cs typeface="Calibri"/>
              </a:rPr>
              <a:t>Fast-forward to today and the adoption of the Marrakesh Treaty which is the latest amendment to the U.S. copyright laws regarding accessible print. The treaty has existed in many other countries for several years and was initiated to provide international exchange of accessible materials. The treaty was signed into law this year. It has not only opened international exchange of accessible materials but also redefined disability categories.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17B213A-AF49-466D-87B1-5A3595F74C80}" type="slidenum">
              <a:rPr lang="en-US" smtClean="0"/>
              <a:t>2</a:t>
            </a:fld>
            <a:endParaRPr lang="en-US"/>
          </a:p>
        </p:txBody>
      </p:sp>
    </p:spTree>
    <p:extLst>
      <p:ext uri="{BB962C8B-B14F-4D97-AF65-F5344CB8AC3E}">
        <p14:creationId xmlns:p14="http://schemas.microsoft.com/office/powerpoint/2010/main" val="378343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Marrakesh Treaty defined print disability categories to those of  1. blind,  2. visually impaired or otherwise print disabled, and 3. physically impaired.</a:t>
            </a:r>
          </a:p>
        </p:txBody>
      </p:sp>
      <p:sp>
        <p:nvSpPr>
          <p:cNvPr id="4" name="Slide Number Placeholder 3"/>
          <p:cNvSpPr>
            <a:spLocks noGrp="1"/>
          </p:cNvSpPr>
          <p:nvPr>
            <p:ph type="sldNum" sz="quarter" idx="5"/>
          </p:nvPr>
        </p:nvSpPr>
        <p:spPr/>
        <p:txBody>
          <a:bodyPr/>
          <a:lstStyle/>
          <a:p>
            <a:fld id="{C17B213A-AF49-466D-87B1-5A3595F74C80}" type="slidenum">
              <a:rPr lang="en-US" smtClean="0"/>
              <a:t>3</a:t>
            </a:fld>
            <a:endParaRPr lang="en-US"/>
          </a:p>
        </p:txBody>
      </p:sp>
    </p:spTree>
    <p:extLst>
      <p:ext uri="{BB962C8B-B14F-4D97-AF65-F5344CB8AC3E}">
        <p14:creationId xmlns:p14="http://schemas.microsoft.com/office/powerpoint/2010/main" val="300662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treaty also expanded the variety of materials covered,  removed limiting technology definitions, and updated beneficiaries or disability categories.  But as with other past copyright accessibility amendments named but did not define those who are the competent authorities thus leaving the 1974 statute intact.</a:t>
            </a:r>
          </a:p>
        </p:txBody>
      </p:sp>
      <p:sp>
        <p:nvSpPr>
          <p:cNvPr id="4" name="Slide Number Placeholder 3"/>
          <p:cNvSpPr>
            <a:spLocks noGrp="1"/>
          </p:cNvSpPr>
          <p:nvPr>
            <p:ph type="sldNum" sz="quarter" idx="5"/>
          </p:nvPr>
        </p:nvSpPr>
        <p:spPr/>
        <p:txBody>
          <a:bodyPr/>
          <a:lstStyle/>
          <a:p>
            <a:fld id="{C17B213A-AF49-466D-87B1-5A3595F74C80}" type="slidenum">
              <a:rPr lang="en-US" smtClean="0"/>
              <a:t>4</a:t>
            </a:fld>
            <a:endParaRPr lang="en-US"/>
          </a:p>
        </p:txBody>
      </p:sp>
    </p:spTree>
    <p:extLst>
      <p:ext uri="{BB962C8B-B14F-4D97-AF65-F5344CB8AC3E}">
        <p14:creationId xmlns:p14="http://schemas.microsoft.com/office/powerpoint/2010/main" val="331504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demonstrates the comparison of the 1974 statue beneficiary definition to that of the Marrakesh Treaty emphasizing the change from the label of an organic dysfunction to that of a print impairment.</a:t>
            </a:r>
          </a:p>
        </p:txBody>
      </p:sp>
      <p:sp>
        <p:nvSpPr>
          <p:cNvPr id="4" name="Slide Number Placeholder 3"/>
          <p:cNvSpPr>
            <a:spLocks noGrp="1"/>
          </p:cNvSpPr>
          <p:nvPr>
            <p:ph type="sldNum" sz="quarter" idx="5"/>
          </p:nvPr>
        </p:nvSpPr>
        <p:spPr/>
        <p:txBody>
          <a:bodyPr/>
          <a:lstStyle/>
          <a:p>
            <a:fld id="{C17B213A-AF49-466D-87B1-5A3595F74C80}" type="slidenum">
              <a:rPr lang="en-US" smtClean="0"/>
              <a:t>5</a:t>
            </a:fld>
            <a:endParaRPr lang="en-US"/>
          </a:p>
        </p:txBody>
      </p:sp>
    </p:spTree>
    <p:extLst>
      <p:ext uri="{BB962C8B-B14F-4D97-AF65-F5344CB8AC3E}">
        <p14:creationId xmlns:p14="http://schemas.microsoft.com/office/powerpoint/2010/main" val="59978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U.S. Congress authorized a name change of the National Library Service of Blind and Physically Handicapped (NLS) to the </a:t>
            </a:r>
          </a:p>
          <a:p>
            <a:endParaRPr lang="en-US">
              <a:cs typeface="Calibri"/>
            </a:endParaRPr>
          </a:p>
          <a:p>
            <a:r>
              <a:rPr lang="en-US">
                <a:cs typeface="Calibri"/>
              </a:rPr>
              <a:t>CLICK SLIDE TO CHANGE NAME</a:t>
            </a:r>
          </a:p>
          <a:p>
            <a:endParaRPr lang="en-US">
              <a:cs typeface="Calibri"/>
            </a:endParaRPr>
          </a:p>
          <a:p>
            <a:r>
              <a:rPr lang="en-US">
                <a:cs typeface="Calibri"/>
              </a:rPr>
              <a:t> National Library Service of Blind and Print Disabled. </a:t>
            </a:r>
          </a:p>
        </p:txBody>
      </p:sp>
      <p:sp>
        <p:nvSpPr>
          <p:cNvPr id="4" name="Slide Number Placeholder 3"/>
          <p:cNvSpPr>
            <a:spLocks noGrp="1"/>
          </p:cNvSpPr>
          <p:nvPr>
            <p:ph type="sldNum" sz="quarter" idx="5"/>
          </p:nvPr>
        </p:nvSpPr>
        <p:spPr/>
        <p:txBody>
          <a:bodyPr/>
          <a:lstStyle/>
          <a:p>
            <a:fld id="{C17B213A-AF49-466D-87B1-5A3595F74C80}" type="slidenum">
              <a:rPr lang="en-US" smtClean="0"/>
              <a:t>6</a:t>
            </a:fld>
            <a:endParaRPr lang="en-US"/>
          </a:p>
        </p:txBody>
      </p:sp>
    </p:spTree>
    <p:extLst>
      <p:ext uri="{BB962C8B-B14F-4D97-AF65-F5344CB8AC3E}">
        <p14:creationId xmlns:p14="http://schemas.microsoft.com/office/powerpoint/2010/main" val="240789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break through which will increase the opportunities the invisibly print impaired will be the Congressional revision of the 1974 statue to redefine competent authorities. The NLS expects this to happen in the Fall of 2019 but until then has issued a “stay put” on the requirement of a medical doctor as the only professional who is the competent authority for the newly defined print impaired category.</a:t>
            </a:r>
          </a:p>
        </p:txBody>
      </p:sp>
      <p:sp>
        <p:nvSpPr>
          <p:cNvPr id="4" name="Slide Number Placeholder 3"/>
          <p:cNvSpPr>
            <a:spLocks noGrp="1"/>
          </p:cNvSpPr>
          <p:nvPr>
            <p:ph type="sldNum" sz="quarter" idx="5"/>
          </p:nvPr>
        </p:nvSpPr>
        <p:spPr/>
        <p:txBody>
          <a:bodyPr/>
          <a:lstStyle/>
          <a:p>
            <a:fld id="{C17B213A-AF49-466D-87B1-5A3595F74C80}" type="slidenum">
              <a:rPr lang="en-US" smtClean="0"/>
              <a:t>7</a:t>
            </a:fld>
            <a:endParaRPr lang="en-US"/>
          </a:p>
        </p:txBody>
      </p:sp>
    </p:spTree>
    <p:extLst>
      <p:ext uri="{BB962C8B-B14F-4D97-AF65-F5344CB8AC3E}">
        <p14:creationId xmlns:p14="http://schemas.microsoft.com/office/powerpoint/2010/main" val="266289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laws, IDEA,  504, and ADA require accessible materials “who require such” even though there is no change in the law regarding certification by a competent authority for copyright provision for accessible materials. The GaDOE is closely monitoring the situation and will issue an official statement when congressional approval and the change of the definition of a competent authority is modified.</a:t>
            </a:r>
          </a:p>
        </p:txBody>
      </p:sp>
      <p:sp>
        <p:nvSpPr>
          <p:cNvPr id="4" name="Slide Number Placeholder 3"/>
          <p:cNvSpPr>
            <a:spLocks noGrp="1"/>
          </p:cNvSpPr>
          <p:nvPr>
            <p:ph type="sldNum" sz="quarter" idx="5"/>
          </p:nvPr>
        </p:nvSpPr>
        <p:spPr/>
        <p:txBody>
          <a:bodyPr/>
          <a:lstStyle/>
          <a:p>
            <a:fld id="{C17B213A-AF49-466D-87B1-5A3595F74C80}" type="slidenum">
              <a:rPr lang="en-US" smtClean="0"/>
              <a:t>8</a:t>
            </a:fld>
            <a:endParaRPr lang="en-US"/>
          </a:p>
        </p:txBody>
      </p:sp>
    </p:spTree>
    <p:extLst>
      <p:ext uri="{BB962C8B-B14F-4D97-AF65-F5344CB8AC3E}">
        <p14:creationId xmlns:p14="http://schemas.microsoft.com/office/powerpoint/2010/main" val="82356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excellent resource for additional timeline and history of accessible material copyright provisions is this policy brief issued by the National Center for Learning Disabilities. (NCLD)</a:t>
            </a:r>
          </a:p>
        </p:txBody>
      </p:sp>
      <p:sp>
        <p:nvSpPr>
          <p:cNvPr id="4" name="Slide Number Placeholder 3"/>
          <p:cNvSpPr>
            <a:spLocks noGrp="1"/>
          </p:cNvSpPr>
          <p:nvPr>
            <p:ph type="sldNum" sz="quarter" idx="5"/>
          </p:nvPr>
        </p:nvSpPr>
        <p:spPr/>
        <p:txBody>
          <a:bodyPr/>
          <a:lstStyle/>
          <a:p>
            <a:fld id="{C17B213A-AF49-466D-87B1-5A3595F74C80}" type="slidenum">
              <a:rPr lang="en-US" smtClean="0"/>
              <a:t>9</a:t>
            </a:fld>
            <a:endParaRPr lang="en-US"/>
          </a:p>
        </p:txBody>
      </p:sp>
    </p:spTree>
    <p:extLst>
      <p:ext uri="{BB962C8B-B14F-4D97-AF65-F5344CB8AC3E}">
        <p14:creationId xmlns:p14="http://schemas.microsoft.com/office/powerpoint/2010/main" val="173922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3390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77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94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Tree>
    <p:extLst>
      <p:ext uri="{BB962C8B-B14F-4D97-AF65-F5344CB8AC3E}">
        <p14:creationId xmlns:p14="http://schemas.microsoft.com/office/powerpoint/2010/main" val="202716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522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3906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2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84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151568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249557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230167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407259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84942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72012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52281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83211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65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9680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78621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43886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https://www.loc.gov/nls/about/organization/laws-regulations/copyright-law-amendment-1996-pl-104-197/" TargetMode="External"/><Relationship Id="rId3" Type="http://schemas.openxmlformats.org/officeDocument/2006/relationships/image" Target="../media/image11.png"/><Relationship Id="rId7" Type="http://schemas.openxmlformats.org/officeDocument/2006/relationships/hyperlink" Target="https://www.loc.gov/nls/about/organization/laws-regulations/36-cfr-701-10-title-36-code-federal-regul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oc.gov/nls/about/organization/laws-regulations/public-law-89-522/" TargetMode="External"/><Relationship Id="rId5" Type="http://schemas.openxmlformats.org/officeDocument/2006/relationships/hyperlink" Target="https://www.govtrack.us/congress/bills/82/hr7231/text" TargetMode="External"/><Relationship Id="rId10" Type="http://schemas.openxmlformats.org/officeDocument/2006/relationships/hyperlink" Target="https://www.loc.gov/nls/about/organization/laws-regulations/marrakesh-treaty/" TargetMode="External"/><Relationship Id="rId4" Type="http://schemas.openxmlformats.org/officeDocument/2006/relationships/hyperlink" Target="https://www.loc.gov/nls/about/organization/laws-regulations/governing-legislation-act-march-3-1931/" TargetMode="External"/><Relationship Id="rId9" Type="http://schemas.openxmlformats.org/officeDocument/2006/relationships/hyperlink" Target="https://www.govinfo.gov/content/pkg/PLAW-108publ446/html/PLAW-108publ446.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ipolex.wipo.int/en/text/301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reativecommons.org/licenses/by-sa/3.0/" TargetMode="External"/><Relationship Id="rId5" Type="http://schemas.openxmlformats.org/officeDocument/2006/relationships/hyperlink" Target="https://www.loc.gov/nls/about/organization/laws-regulations/36-cfr-701-10-title-36-code-federal-regulations/" TargetMode="External"/><Relationship Id="rId4" Type="http://schemas.openxmlformats.org/officeDocument/2006/relationships/hyperlink" Target="http://commons.wikimedia.org/wiki/File:Capitol_Building_Full_View.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eb.kamihq.com/web/viewer.html?file=https%3A%2F%2Fwww.cleweb.org%2Fsites%2Fcleweb.org%2Ffiles%2Fassets%2FNCLD_AIM.pdf&amp;source=extension_open_butt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p:txBody>
          <a:bodyPr/>
          <a:lstStyle/>
          <a:p>
            <a:r>
              <a:rPr lang="en-US">
                <a:latin typeface="Arial"/>
                <a:cs typeface="Arial"/>
              </a:rPr>
              <a:t>Copyright</a:t>
            </a:r>
            <a:br>
              <a:rPr lang="en-US">
                <a:latin typeface="Arial"/>
                <a:cs typeface="Arial"/>
              </a:rPr>
            </a:br>
            <a:r>
              <a:rPr lang="en-US">
                <a:latin typeface="Arial"/>
                <a:cs typeface="Arial"/>
              </a:rPr>
              <a:t>and</a:t>
            </a:r>
            <a:br>
              <a:rPr lang="en-US">
                <a:latin typeface="Arial"/>
                <a:cs typeface="Arial"/>
              </a:rPr>
            </a:br>
            <a:r>
              <a:rPr lang="en-US">
                <a:latin typeface="Arial"/>
                <a:cs typeface="Arial"/>
              </a:rPr>
              <a:t>Accessibility</a:t>
            </a:r>
          </a:p>
        </p:txBody>
      </p:sp>
      <p:sp>
        <p:nvSpPr>
          <p:cNvPr id="7" name="Subtitle 6">
            <a:extLst>
              <a:ext uri="{FF2B5EF4-FFF2-40B4-BE49-F238E27FC236}">
                <a16:creationId xmlns:a16="http://schemas.microsoft.com/office/drawing/2014/main" id="{0C59CF97-0D59-634D-87EA-64E41E65128A}"/>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How the Marikeesh Treaty is changing access to print materials.  </a:t>
            </a:r>
            <a:endParaRPr lang="en-US"/>
          </a:p>
        </p:txBody>
      </p:sp>
    </p:spTree>
    <p:extLst>
      <p:ext uri="{BB962C8B-B14F-4D97-AF65-F5344CB8AC3E}">
        <p14:creationId xmlns:p14="http://schemas.microsoft.com/office/powerpoint/2010/main" val="519630295"/>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DA52-E72C-47FB-9DAA-9AA3DE56EFAE}"/>
              </a:ext>
            </a:extLst>
          </p:cNvPr>
          <p:cNvSpPr>
            <a:spLocks noGrp="1"/>
          </p:cNvSpPr>
          <p:nvPr>
            <p:ph type="title"/>
          </p:nvPr>
        </p:nvSpPr>
        <p:spPr/>
        <p:txBody>
          <a:bodyPr/>
          <a:lstStyle/>
          <a:p>
            <a:r>
              <a:rPr lang="en-US"/>
              <a:t>Contact Information</a:t>
            </a:r>
          </a:p>
        </p:txBody>
      </p:sp>
      <p:sp>
        <p:nvSpPr>
          <p:cNvPr id="3" name="Vertical Text Placeholder 2">
            <a:extLst>
              <a:ext uri="{FF2B5EF4-FFF2-40B4-BE49-F238E27FC236}">
                <a16:creationId xmlns:a16="http://schemas.microsoft.com/office/drawing/2014/main" id="{A5026FCF-7A0D-4E85-86C3-D53D5BF1987A}"/>
              </a:ext>
            </a:extLst>
          </p:cNvPr>
          <p:cNvSpPr>
            <a:spLocks noGrp="1"/>
          </p:cNvSpPr>
          <p:nvPr>
            <p:ph type="body" orient="vert" idx="1"/>
          </p:nvPr>
        </p:nvSpPr>
        <p:spPr/>
        <p:txBody>
          <a:bodyPr vert="horz" lIns="91440" tIns="45720" rIns="91440" bIns="45720" rtlCol="0" anchor="t">
            <a:normAutofit/>
          </a:bodyPr>
          <a:lstStyle/>
          <a:p>
            <a:pPr marL="0" indent="0">
              <a:buNone/>
            </a:pPr>
            <a:r>
              <a:rPr lang="en-US"/>
              <a:t>Carson Cochran, Program Manager</a:t>
            </a:r>
          </a:p>
          <a:p>
            <a:pPr marL="0" indent="0">
              <a:buNone/>
            </a:pPr>
            <a:r>
              <a:rPr lang="en-US"/>
              <a:t>Georgia Department of Education</a:t>
            </a:r>
          </a:p>
          <a:p>
            <a:pPr marL="0" indent="0">
              <a:buNone/>
            </a:pPr>
            <a:r>
              <a:rPr lang="en-US"/>
              <a:t>205 Jesse Hill Jr. Dr., SE</a:t>
            </a:r>
          </a:p>
          <a:p>
            <a:pPr marL="0" indent="0">
              <a:buNone/>
            </a:pPr>
            <a:r>
              <a:rPr lang="en-US"/>
              <a:t>1870 E Tower</a:t>
            </a:r>
          </a:p>
          <a:p>
            <a:pPr marL="0" indent="0">
              <a:buNone/>
            </a:pPr>
            <a:r>
              <a:rPr lang="en-US"/>
              <a:t>Atlanta, GA 30334</a:t>
            </a:r>
          </a:p>
          <a:p>
            <a:pPr marL="0" indent="0">
              <a:buNone/>
            </a:pPr>
            <a:r>
              <a:rPr lang="en-US"/>
              <a:t>470-316-8662</a:t>
            </a:r>
          </a:p>
          <a:p>
            <a:pPr marL="0" indent="0">
              <a:buNone/>
            </a:pPr>
            <a:r>
              <a:rPr lang="en-US">
                <a:latin typeface="Arial"/>
                <a:cs typeface="Arial"/>
              </a:rPr>
              <a:t>ccochran@doe.k12.ga.us</a:t>
            </a:r>
          </a:p>
        </p:txBody>
      </p:sp>
    </p:spTree>
    <p:extLst>
      <p:ext uri="{BB962C8B-B14F-4D97-AF65-F5344CB8AC3E}">
        <p14:creationId xmlns:p14="http://schemas.microsoft.com/office/powerpoint/2010/main" val="398200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3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linedrawing&#10;&#10;Description generated with high confidence">
            <a:extLst>
              <a:ext uri="{FF2B5EF4-FFF2-40B4-BE49-F238E27FC236}">
                <a16:creationId xmlns:a16="http://schemas.microsoft.com/office/drawing/2014/main" id="{2E1C1E61-719A-40F6-A697-2AF743DCAF3E}"/>
              </a:ext>
            </a:extLst>
          </p:cNvPr>
          <p:cNvPicPr>
            <a:picLocks noChangeAspect="1"/>
          </p:cNvPicPr>
          <p:nvPr/>
        </p:nvPicPr>
        <p:blipFill rotWithShape="1">
          <a:blip r:embed="rId3">
            <a:alphaModFix amt="39000"/>
          </a:blip>
          <a:srcRect t="3852" r="-132" b="3111"/>
          <a:stretch/>
        </p:blipFill>
        <p:spPr>
          <a:xfrm>
            <a:off x="1753196" y="303610"/>
            <a:ext cx="6762752" cy="5616153"/>
          </a:xfrm>
          <a:prstGeom prst="rect">
            <a:avLst/>
          </a:prstGeom>
        </p:spPr>
      </p:pic>
      <p:sp>
        <p:nvSpPr>
          <p:cNvPr id="2" name="Title 1">
            <a:extLst>
              <a:ext uri="{FF2B5EF4-FFF2-40B4-BE49-F238E27FC236}">
                <a16:creationId xmlns:a16="http://schemas.microsoft.com/office/drawing/2014/main" id="{B73513CE-30EC-4B36-B5DE-42BFDF408E51}"/>
              </a:ext>
            </a:extLst>
          </p:cNvPr>
          <p:cNvSpPr>
            <a:spLocks noGrp="1"/>
          </p:cNvSpPr>
          <p:nvPr>
            <p:ph type="title"/>
          </p:nvPr>
        </p:nvSpPr>
        <p:spPr/>
        <p:txBody>
          <a:bodyPr/>
          <a:lstStyle/>
          <a:p>
            <a:r>
              <a:rPr lang="en-US">
                <a:latin typeface="Arial"/>
                <a:cs typeface="Arial"/>
              </a:rPr>
              <a:t>Print Accessibility Law in History</a:t>
            </a:r>
            <a:endParaRPr lang="en-US"/>
          </a:p>
        </p:txBody>
      </p:sp>
      <p:sp>
        <p:nvSpPr>
          <p:cNvPr id="3" name="Content Placeholder 2">
            <a:extLst>
              <a:ext uri="{FF2B5EF4-FFF2-40B4-BE49-F238E27FC236}">
                <a16:creationId xmlns:a16="http://schemas.microsoft.com/office/drawing/2014/main" id="{FF2A2AE8-017F-43CE-8E6E-72BDA2161545}"/>
              </a:ext>
            </a:extLst>
          </p:cNvPr>
          <p:cNvSpPr>
            <a:spLocks noGrp="1"/>
          </p:cNvSpPr>
          <p:nvPr>
            <p:ph idx="1"/>
          </p:nvPr>
        </p:nvSpPr>
        <p:spPr/>
        <p:txBody>
          <a:bodyPr vert="horz" lIns="91440" tIns="45720" rIns="91440" bIns="45720" rtlCol="0" anchor="t">
            <a:normAutofit fontScale="55000" lnSpcReduction="20000"/>
          </a:bodyPr>
          <a:lstStyle/>
          <a:p>
            <a:pPr marL="0" indent="0">
              <a:buNone/>
            </a:pPr>
            <a:endParaRPr lang="en-US"/>
          </a:p>
          <a:p>
            <a:r>
              <a:rPr lang="en-US">
                <a:latin typeface="Arial"/>
                <a:cs typeface="Arial"/>
                <a:hlinkClick r:id="rId4"/>
              </a:rPr>
              <a:t>Pratt-Smoot Act of March 3, 1931</a:t>
            </a:r>
            <a:r>
              <a:rPr lang="en-US">
                <a:latin typeface="Arial"/>
                <a:cs typeface="Arial"/>
              </a:rPr>
              <a:t> (Chap. 400. Sec. 1, 46 Stat. 1487) (original legislation 1931) Establishment of national library program administered by the Library of Congress. Authorizes provision of books for the adult blind</a:t>
            </a:r>
          </a:p>
          <a:p>
            <a:r>
              <a:rPr lang="en-US">
                <a:latin typeface="Arial"/>
                <a:cs typeface="Arial"/>
                <a:hlinkClick r:id="rId5"/>
              </a:rPr>
              <a:t>Pub. L. No. 82-446, ch. 566, 66 Stat. 326</a:t>
            </a:r>
            <a:r>
              <a:rPr lang="en-US">
                <a:latin typeface="Arial"/>
                <a:cs typeface="Arial"/>
              </a:rPr>
              <a:t> (1952) Included Children</a:t>
            </a:r>
          </a:p>
          <a:p>
            <a:r>
              <a:rPr lang="en-US">
                <a:latin typeface="Arial"/>
                <a:cs typeface="Arial"/>
                <a:hlinkClick r:id="rId6"/>
              </a:rPr>
              <a:t>Pub. L. No. 89-522</a:t>
            </a:r>
            <a:r>
              <a:rPr lang="en-US">
                <a:latin typeface="Arial"/>
                <a:cs typeface="Arial"/>
              </a:rPr>
              <a:t> (1966)</a:t>
            </a:r>
            <a:br>
              <a:rPr lang="en-US"/>
            </a:br>
            <a:r>
              <a:rPr lang="en-US">
                <a:latin typeface="Arial"/>
                <a:cs typeface="Arial"/>
              </a:rPr>
              <a:t>Authorizes the furnishing of such books and other materials to people with physical disabilities.</a:t>
            </a:r>
          </a:p>
          <a:p>
            <a:r>
              <a:rPr lang="en-US">
                <a:latin typeface="Arial"/>
                <a:cs typeface="Arial"/>
                <a:hlinkClick r:id="rId7"/>
              </a:rPr>
              <a:t>Title 36, Code of Federal Regulations, Sec. 701.10(b)</a:t>
            </a:r>
            <a:r>
              <a:rPr lang="en-US">
                <a:latin typeface="Arial"/>
                <a:cs typeface="Arial"/>
              </a:rPr>
              <a:t> (1974)</a:t>
            </a:r>
            <a:br>
              <a:rPr lang="en-US">
                <a:latin typeface="Arial"/>
                <a:cs typeface="Arial"/>
              </a:rPr>
            </a:br>
            <a:r>
              <a:rPr lang="en-US">
                <a:latin typeface="Arial"/>
                <a:cs typeface="Arial"/>
              </a:rPr>
              <a:t>Describes categories of print impaired and competent authorities</a:t>
            </a:r>
          </a:p>
          <a:p>
            <a:r>
              <a:rPr lang="en-US">
                <a:latin typeface="Arial"/>
                <a:cs typeface="Arial"/>
                <a:hlinkClick r:id="rId8"/>
              </a:rPr>
              <a:t>The Chafee Amendment: 17 U.S.C. 121 </a:t>
            </a:r>
            <a:r>
              <a:rPr lang="en-US">
                <a:latin typeface="Arial"/>
                <a:cs typeface="Arial"/>
              </a:rPr>
              <a:t>, (1996) Groups producing specialized formats for the blind will no longer have to gain permission from the copyright holder to begin production.</a:t>
            </a:r>
          </a:p>
          <a:p>
            <a:r>
              <a:rPr lang="en-US">
                <a:latin typeface="Arial"/>
                <a:cs typeface="Arial"/>
                <a:hlinkClick r:id="rId9"/>
              </a:rPr>
              <a:t>PL 108-446 Individuals with Disabiliteis Education Improvement Act</a:t>
            </a:r>
            <a:r>
              <a:rPr lang="en-US">
                <a:latin typeface="Arial"/>
                <a:cs typeface="Arial"/>
              </a:rPr>
              <a:t> (2004). Established the NIMAC and standardized file code NIMAS</a:t>
            </a:r>
          </a:p>
          <a:p>
            <a:r>
              <a:rPr lang="en-US">
                <a:latin typeface="Arial"/>
                <a:cs typeface="Arial"/>
              </a:rPr>
              <a:t> </a:t>
            </a:r>
            <a:r>
              <a:rPr lang="en-US">
                <a:latin typeface="Arial"/>
                <a:cs typeface="Arial"/>
                <a:hlinkClick r:id="rId10"/>
              </a:rPr>
              <a:t>The Marrakesh Treaty Amendment to 17 U.S.C. 121</a:t>
            </a:r>
            <a:r>
              <a:rPr lang="en-US">
                <a:latin typeface="Arial"/>
                <a:cs typeface="Arial"/>
              </a:rPr>
              <a:t>  (2019) Further define certain criteria.</a:t>
            </a:r>
          </a:p>
          <a:p>
            <a:pPr lvl="2"/>
            <a:endParaRPr lang="en-US"/>
          </a:p>
          <a:p>
            <a:endParaRPr lang="en-US"/>
          </a:p>
        </p:txBody>
      </p:sp>
    </p:spTree>
    <p:extLst>
      <p:ext uri="{BB962C8B-B14F-4D97-AF65-F5344CB8AC3E}">
        <p14:creationId xmlns:p14="http://schemas.microsoft.com/office/powerpoint/2010/main" val="188134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6730-B9AB-4643-9FD6-19DDDCC9E9F3}"/>
              </a:ext>
            </a:extLst>
          </p:cNvPr>
          <p:cNvSpPr>
            <a:spLocks noGrp="1"/>
          </p:cNvSpPr>
          <p:nvPr>
            <p:ph type="title"/>
          </p:nvPr>
        </p:nvSpPr>
        <p:spPr>
          <a:xfrm>
            <a:off x="895350" y="221353"/>
            <a:ext cx="7886700" cy="1800015"/>
          </a:xfrm>
        </p:spPr>
        <p:txBody>
          <a:bodyPr>
            <a:normAutofit/>
          </a:bodyPr>
          <a:lstStyle/>
          <a:p>
            <a:r>
              <a:rPr lang="en-US" b="0"/>
              <a:t>The Marrakesh Treaty</a:t>
            </a:r>
            <a:endParaRPr lang="en-US"/>
          </a:p>
        </p:txBody>
      </p:sp>
      <p:sp>
        <p:nvSpPr>
          <p:cNvPr id="3" name="Content Placeholder 2">
            <a:extLst>
              <a:ext uri="{FF2B5EF4-FFF2-40B4-BE49-F238E27FC236}">
                <a16:creationId xmlns:a16="http://schemas.microsoft.com/office/drawing/2014/main" id="{2C72956C-4484-4149-8484-C56044A0EDB9}"/>
              </a:ext>
            </a:extLst>
          </p:cNvPr>
          <p:cNvSpPr>
            <a:spLocks noGrp="1"/>
          </p:cNvSpPr>
          <p:nvPr>
            <p:ph idx="1"/>
          </p:nvPr>
        </p:nvSpPr>
        <p:spPr>
          <a:xfrm>
            <a:off x="895350" y="2026908"/>
            <a:ext cx="7886700" cy="3996352"/>
          </a:xfrm>
        </p:spPr>
        <p:txBody>
          <a:bodyPr vert="horz" lIns="91440" tIns="45720" rIns="91440" bIns="45720" rtlCol="0" anchor="t">
            <a:normAutofit fontScale="85000" lnSpcReduction="20000"/>
          </a:bodyPr>
          <a:lstStyle/>
          <a:p>
            <a:pPr marL="0" indent="0">
              <a:buNone/>
            </a:pPr>
            <a:r>
              <a:rPr lang="en-US">
                <a:latin typeface="Arial"/>
                <a:cs typeface="Arial"/>
              </a:rPr>
              <a:t>“</a:t>
            </a:r>
            <a:r>
              <a:rPr lang="en-US">
                <a:latin typeface="Arial"/>
                <a:cs typeface="Arial"/>
                <a:hlinkClick r:id="rId3"/>
              </a:rPr>
              <a:t>Marrakesh Treaty</a:t>
            </a:r>
            <a:r>
              <a:rPr lang="en-US">
                <a:latin typeface="Arial"/>
                <a:cs typeface="Arial"/>
              </a:rPr>
              <a:t> </a:t>
            </a:r>
            <a:r>
              <a:rPr lang="en-US" u="sng">
                <a:latin typeface="Arial"/>
                <a:cs typeface="Arial"/>
              </a:rPr>
              <a:t>to Facilitate Access to Published Works for </a:t>
            </a:r>
            <a:r>
              <a:rPr lang="en-US" u="sng">
                <a:highlight>
                  <a:srgbClr val="FFFF00"/>
                </a:highlight>
                <a:latin typeface="Arial"/>
                <a:cs typeface="Arial"/>
              </a:rPr>
              <a:t>Persons Who Are Blind, Visually Impaired or Otherwise Print Disabled</a:t>
            </a:r>
            <a:r>
              <a:rPr lang="en-US">
                <a:latin typeface="Arial"/>
                <a:cs typeface="Arial"/>
              </a:rPr>
              <a:t>,” provides for the exchange of accessible-format books across </a:t>
            </a:r>
            <a:r>
              <a:rPr lang="en-US" i="1">
                <a:latin typeface="Arial"/>
                <a:cs typeface="Arial"/>
              </a:rPr>
              <a:t>international borders</a:t>
            </a:r>
            <a:r>
              <a:rPr lang="en-US">
                <a:latin typeface="Arial"/>
                <a:cs typeface="Arial"/>
              </a:rPr>
              <a:t> by organizations that serve people who are blind, visually impaired, and print disabled. The Marrakesh Treaty was adopted in 2013 by the World Intellectual Property Organization (WIPO) to address the widespread problem known as a “book famine,” the situation where few books are published in formats that are accessible to those who are blind or visually impaired. The United States became the fiftieth member to be party to the treaty on February 8, 2019.</a:t>
            </a:r>
          </a:p>
          <a:p>
            <a:endParaRPr lang="en-US"/>
          </a:p>
          <a:p>
            <a:endParaRPr lang="en-US"/>
          </a:p>
          <a:p>
            <a:endParaRPr lang="en-US"/>
          </a:p>
        </p:txBody>
      </p:sp>
    </p:spTree>
    <p:extLst>
      <p:ext uri="{BB962C8B-B14F-4D97-AF65-F5344CB8AC3E}">
        <p14:creationId xmlns:p14="http://schemas.microsoft.com/office/powerpoint/2010/main" val="422605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8446-6DF9-4600-A1C5-CD4CF58130D2}"/>
              </a:ext>
            </a:extLst>
          </p:cNvPr>
          <p:cNvSpPr>
            <a:spLocks noGrp="1"/>
          </p:cNvSpPr>
          <p:nvPr>
            <p:ph type="title"/>
          </p:nvPr>
        </p:nvSpPr>
        <p:spPr/>
        <p:txBody>
          <a:bodyPr/>
          <a:lstStyle/>
          <a:p>
            <a:r>
              <a:rPr lang="en-US">
                <a:latin typeface="Arial"/>
                <a:cs typeface="Arial"/>
              </a:rPr>
              <a:t>Marrakesh Treaty Changes</a:t>
            </a:r>
            <a:endParaRPr lang="en-US"/>
          </a:p>
        </p:txBody>
      </p:sp>
      <p:sp>
        <p:nvSpPr>
          <p:cNvPr id="3" name="Content Placeholder 2">
            <a:extLst>
              <a:ext uri="{FF2B5EF4-FFF2-40B4-BE49-F238E27FC236}">
                <a16:creationId xmlns:a16="http://schemas.microsoft.com/office/drawing/2014/main" id="{D5AF7511-ECA9-4D85-AD86-A709B25784BC}"/>
              </a:ext>
            </a:extLst>
          </p:cNvPr>
          <p:cNvSpPr>
            <a:spLocks noGrp="1"/>
          </p:cNvSpPr>
          <p:nvPr>
            <p:ph idx="1"/>
          </p:nvPr>
        </p:nvSpPr>
        <p:spPr/>
        <p:txBody>
          <a:bodyPr vert="horz" lIns="91440" tIns="45720" rIns="91440" bIns="45720" rtlCol="0" anchor="t">
            <a:normAutofit fontScale="62500" lnSpcReduction="20000"/>
          </a:bodyPr>
          <a:lstStyle/>
          <a:p>
            <a:r>
              <a:rPr lang="en-US">
                <a:highlight>
                  <a:srgbClr val="00FF00"/>
                </a:highlight>
                <a:latin typeface="Arial"/>
                <a:cs typeface="Arial"/>
              </a:rPr>
              <a:t>Expanded the types of works </a:t>
            </a:r>
            <a:r>
              <a:rPr lang="en-US">
                <a:latin typeface="Arial"/>
                <a:cs typeface="Arial"/>
              </a:rPr>
              <a:t>allowed to be copied from nondramatic literary works to all literary works, plus musical works fixed in the form of text or notation.</a:t>
            </a:r>
            <a:endParaRPr lang="en-US"/>
          </a:p>
          <a:p>
            <a:r>
              <a:rPr lang="en-US">
                <a:latin typeface="Arial"/>
                <a:cs typeface="Arial"/>
              </a:rPr>
              <a:t>Changed the term “specialized formats,” the definition of which was limited to specific technologies, to “accessible formats,” which is </a:t>
            </a:r>
            <a:r>
              <a:rPr lang="en-US">
                <a:highlight>
                  <a:srgbClr val="00FF00"/>
                </a:highlight>
                <a:latin typeface="Arial"/>
                <a:cs typeface="Arial"/>
              </a:rPr>
              <a:t>defined more broadly as an “alternative manner </a:t>
            </a:r>
            <a:r>
              <a:rPr lang="en-US">
                <a:latin typeface="Arial"/>
                <a:cs typeface="Arial"/>
              </a:rPr>
              <a:t>or format” (</a:t>
            </a:r>
            <a:r>
              <a:rPr lang="en-US" i="1">
                <a:latin typeface="Arial"/>
                <a:cs typeface="Arial"/>
              </a:rPr>
              <a:t>includes related illustrations)</a:t>
            </a:r>
          </a:p>
          <a:p>
            <a:r>
              <a:rPr lang="en-US">
                <a:highlight>
                  <a:srgbClr val="00FF00"/>
                </a:highlight>
                <a:latin typeface="Arial"/>
                <a:cs typeface="Arial"/>
              </a:rPr>
              <a:t>Updated the beneficiaries</a:t>
            </a:r>
            <a:r>
              <a:rPr lang="en-US">
                <a:latin typeface="Arial"/>
                <a:cs typeface="Arial"/>
              </a:rPr>
              <a:t>, which were originally termed “blind or other persons with disabilities,” to “eligible person,” which is defined as someone who is either blind, has a “visual impairment or perceptual or reading disability” rendering them unable to read printed works “to substantially the same degree as a person without an impairment or disability,” or has a physical disability making them unable to hold or manipulate a book or focus or move their eyes to read. Note: </a:t>
            </a:r>
            <a:r>
              <a:rPr lang="en-US" i="1">
                <a:latin typeface="Arial"/>
                <a:cs typeface="Arial"/>
              </a:rPr>
              <a:t>Additionally, the Senate Report stated that a condition making one an “eligible person” must be “</a:t>
            </a:r>
            <a:r>
              <a:rPr lang="en-US" i="1" u="sng">
                <a:highlight>
                  <a:srgbClr val="FFFF00"/>
                </a:highlight>
                <a:latin typeface="Arial"/>
                <a:cs typeface="Arial"/>
              </a:rPr>
              <a:t>determined by a competent authority possessing experience in making such determinations</a:t>
            </a:r>
            <a:r>
              <a:rPr lang="en-US" i="1">
                <a:latin typeface="Arial"/>
                <a:cs typeface="Arial"/>
              </a:rPr>
              <a:t>.”</a:t>
            </a:r>
            <a:endParaRPr lang="en-US" i="1"/>
          </a:p>
        </p:txBody>
      </p:sp>
    </p:spTree>
    <p:extLst>
      <p:ext uri="{BB962C8B-B14F-4D97-AF65-F5344CB8AC3E}">
        <p14:creationId xmlns:p14="http://schemas.microsoft.com/office/powerpoint/2010/main" val="219623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99FB-F6D4-477A-A595-7BB6149CA554}"/>
              </a:ext>
            </a:extLst>
          </p:cNvPr>
          <p:cNvSpPr>
            <a:spLocks noGrp="1"/>
          </p:cNvSpPr>
          <p:nvPr>
            <p:ph type="title"/>
          </p:nvPr>
        </p:nvSpPr>
        <p:spPr/>
        <p:txBody>
          <a:bodyPr/>
          <a:lstStyle/>
          <a:p>
            <a:r>
              <a:rPr lang="en-US">
                <a:latin typeface="Arial"/>
                <a:cs typeface="Arial"/>
              </a:rPr>
              <a:t>Beneficiary Changes</a:t>
            </a:r>
            <a:endParaRPr lang="en-US"/>
          </a:p>
        </p:txBody>
      </p:sp>
      <p:sp>
        <p:nvSpPr>
          <p:cNvPr id="3" name="Content Placeholder 2">
            <a:extLst>
              <a:ext uri="{FF2B5EF4-FFF2-40B4-BE49-F238E27FC236}">
                <a16:creationId xmlns:a16="http://schemas.microsoft.com/office/drawing/2014/main" id="{3DD8AFC6-0E24-43D6-A919-05A86A7AE2CA}"/>
              </a:ext>
            </a:extLst>
          </p:cNvPr>
          <p:cNvSpPr>
            <a:spLocks noGrp="1"/>
          </p:cNvSpPr>
          <p:nvPr>
            <p:ph sz="half" idx="1"/>
          </p:nvPr>
        </p:nvSpPr>
        <p:spPr>
          <a:xfrm>
            <a:off x="795136" y="2573446"/>
            <a:ext cx="3886200" cy="1930868"/>
          </a:xfrm>
        </p:spPr>
        <p:txBody>
          <a:bodyPr>
            <a:normAutofit lnSpcReduction="10000"/>
          </a:bodyPr>
          <a:lstStyle/>
          <a:p>
            <a:r>
              <a:rPr lang="en-US">
                <a:latin typeface="Arial"/>
                <a:cs typeface="Arial"/>
              </a:rPr>
              <a:t>1974 statue</a:t>
            </a:r>
          </a:p>
          <a:p>
            <a:pPr lvl="1"/>
            <a:r>
              <a:rPr lang="en-US">
                <a:latin typeface="Arial"/>
                <a:cs typeface="Arial"/>
              </a:rPr>
              <a:t>Blind and Visually Impaired</a:t>
            </a:r>
          </a:p>
          <a:p>
            <a:pPr lvl="1"/>
            <a:r>
              <a:rPr lang="en-US">
                <a:latin typeface="Arial"/>
                <a:cs typeface="Arial"/>
              </a:rPr>
              <a:t>Physical Disability</a:t>
            </a:r>
          </a:p>
          <a:p>
            <a:pPr lvl="1"/>
            <a:r>
              <a:rPr lang="en-US">
                <a:solidFill>
                  <a:srgbClr val="FF0000"/>
                </a:solidFill>
                <a:latin typeface="Arial"/>
                <a:cs typeface="Arial"/>
              </a:rPr>
              <a:t>Organic Disfunction</a:t>
            </a:r>
            <a:endParaRPr lang="en-US">
              <a:solidFill>
                <a:srgbClr val="FF0000"/>
              </a:solidFill>
            </a:endParaRPr>
          </a:p>
        </p:txBody>
      </p:sp>
      <p:sp>
        <p:nvSpPr>
          <p:cNvPr id="4" name="Content Placeholder 3">
            <a:extLst>
              <a:ext uri="{FF2B5EF4-FFF2-40B4-BE49-F238E27FC236}">
                <a16:creationId xmlns:a16="http://schemas.microsoft.com/office/drawing/2014/main" id="{1FA449C6-AB2C-42D9-ABFC-4E1E984C92C8}"/>
              </a:ext>
            </a:extLst>
          </p:cNvPr>
          <p:cNvSpPr>
            <a:spLocks noGrp="1"/>
          </p:cNvSpPr>
          <p:nvPr>
            <p:ph sz="half" idx="2"/>
          </p:nvPr>
        </p:nvSpPr>
        <p:spPr>
          <a:xfrm>
            <a:off x="4870450" y="2573446"/>
            <a:ext cx="3886200" cy="1921263"/>
          </a:xfrm>
        </p:spPr>
        <p:txBody>
          <a:bodyPr>
            <a:normAutofit lnSpcReduction="10000"/>
          </a:bodyPr>
          <a:lstStyle/>
          <a:p>
            <a:r>
              <a:rPr lang="en-US">
                <a:latin typeface="Arial"/>
                <a:cs typeface="Arial"/>
              </a:rPr>
              <a:t>Marrakesh</a:t>
            </a:r>
            <a:endParaRPr lang="en-US"/>
          </a:p>
          <a:p>
            <a:pPr lvl="1"/>
            <a:r>
              <a:rPr lang="en-US">
                <a:latin typeface="Arial"/>
                <a:cs typeface="Arial"/>
              </a:rPr>
              <a:t>Blind</a:t>
            </a:r>
          </a:p>
          <a:p>
            <a:pPr lvl="1"/>
            <a:r>
              <a:rPr lang="en-US">
                <a:latin typeface="Arial"/>
                <a:cs typeface="Arial"/>
              </a:rPr>
              <a:t>Visual or </a:t>
            </a:r>
            <a:r>
              <a:rPr lang="en-US">
                <a:solidFill>
                  <a:srgbClr val="00B050"/>
                </a:solidFill>
                <a:latin typeface="Arial"/>
                <a:cs typeface="Arial"/>
              </a:rPr>
              <a:t>print impairment</a:t>
            </a:r>
          </a:p>
          <a:p>
            <a:pPr lvl="1"/>
            <a:r>
              <a:rPr lang="en-US">
                <a:latin typeface="Arial"/>
                <a:cs typeface="Arial"/>
              </a:rPr>
              <a:t>Physical Disability</a:t>
            </a:r>
          </a:p>
        </p:txBody>
      </p:sp>
    </p:spTree>
    <p:extLst>
      <p:ext uri="{BB962C8B-B14F-4D97-AF65-F5344CB8AC3E}">
        <p14:creationId xmlns:p14="http://schemas.microsoft.com/office/powerpoint/2010/main" val="35844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830E8D-EF4A-4169-9BBF-CCD0E058F068}"/>
              </a:ext>
            </a:extLst>
          </p:cNvPr>
          <p:cNvPicPr>
            <a:picLocks noChangeAspect="1"/>
          </p:cNvPicPr>
          <p:nvPr/>
        </p:nvPicPr>
        <p:blipFill>
          <a:blip r:embed="rId3"/>
          <a:stretch>
            <a:fillRect/>
          </a:stretch>
        </p:blipFill>
        <p:spPr>
          <a:xfrm>
            <a:off x="760412" y="2094331"/>
            <a:ext cx="8105775" cy="3000375"/>
          </a:xfrm>
          <a:prstGeom prst="rect">
            <a:avLst/>
          </a:prstGeom>
        </p:spPr>
      </p:pic>
      <p:sp>
        <p:nvSpPr>
          <p:cNvPr id="2" name="Title 1">
            <a:extLst>
              <a:ext uri="{FF2B5EF4-FFF2-40B4-BE49-F238E27FC236}">
                <a16:creationId xmlns:a16="http://schemas.microsoft.com/office/drawing/2014/main" id="{80D899FB-F6D4-477A-A595-7BB6149CA554}"/>
              </a:ext>
            </a:extLst>
          </p:cNvPr>
          <p:cNvSpPr>
            <a:spLocks noGrp="1"/>
          </p:cNvSpPr>
          <p:nvPr>
            <p:ph type="title"/>
          </p:nvPr>
        </p:nvSpPr>
        <p:spPr/>
        <p:txBody>
          <a:bodyPr/>
          <a:lstStyle/>
          <a:p>
            <a:r>
              <a:rPr lang="en-US">
                <a:latin typeface="Arial"/>
                <a:cs typeface="Arial"/>
              </a:rPr>
              <a:t>NLS’s New Identity</a:t>
            </a:r>
            <a:endParaRPr lang="en-US"/>
          </a:p>
        </p:txBody>
      </p:sp>
      <p:sp>
        <p:nvSpPr>
          <p:cNvPr id="9" name="TextBox 8">
            <a:extLst>
              <a:ext uri="{FF2B5EF4-FFF2-40B4-BE49-F238E27FC236}">
                <a16:creationId xmlns:a16="http://schemas.microsoft.com/office/drawing/2014/main" id="{40A7322C-CBE8-4B1E-9019-738782109FD9}"/>
              </a:ext>
            </a:extLst>
          </p:cNvPr>
          <p:cNvSpPr txBox="1"/>
          <p:nvPr/>
        </p:nvSpPr>
        <p:spPr>
          <a:xfrm>
            <a:off x="1338349" y="2513735"/>
            <a:ext cx="6935701" cy="369332"/>
          </a:xfrm>
          <a:prstGeom prst="rect">
            <a:avLst/>
          </a:prstGeom>
          <a:noFill/>
        </p:spPr>
        <p:txBody>
          <a:bodyPr wrap="square" rtlCol="0">
            <a:spAutoFit/>
          </a:bodyPr>
          <a:lstStyle/>
          <a:p>
            <a:r>
              <a:rPr lang="en-US">
                <a:latin typeface="Arial"/>
                <a:cs typeface="Arial"/>
              </a:rPr>
              <a:t>National Library Service for the Blind and Physically Handicapped</a:t>
            </a:r>
            <a:endParaRPr lang="en-US"/>
          </a:p>
        </p:txBody>
      </p:sp>
      <p:sp>
        <p:nvSpPr>
          <p:cNvPr id="10" name="TextBox 9">
            <a:extLst>
              <a:ext uri="{FF2B5EF4-FFF2-40B4-BE49-F238E27FC236}">
                <a16:creationId xmlns:a16="http://schemas.microsoft.com/office/drawing/2014/main" id="{B2708AFB-4F11-415A-BD1E-6586BF48FCF9}"/>
              </a:ext>
            </a:extLst>
          </p:cNvPr>
          <p:cNvSpPr txBox="1"/>
          <p:nvPr/>
        </p:nvSpPr>
        <p:spPr>
          <a:xfrm>
            <a:off x="1634417" y="2513735"/>
            <a:ext cx="6935701" cy="369332"/>
          </a:xfrm>
          <a:prstGeom prst="rect">
            <a:avLst/>
          </a:prstGeom>
          <a:noFill/>
        </p:spPr>
        <p:txBody>
          <a:bodyPr wrap="square" rtlCol="0">
            <a:spAutoFit/>
          </a:bodyPr>
          <a:lstStyle/>
          <a:p>
            <a:r>
              <a:rPr lang="en-US">
                <a:latin typeface="Arial"/>
                <a:cs typeface="Arial"/>
              </a:rPr>
              <a:t>National Library Service for the Blind and Print Disabled</a:t>
            </a:r>
            <a:endParaRPr lang="en-US"/>
          </a:p>
        </p:txBody>
      </p:sp>
    </p:spTree>
    <p:extLst>
      <p:ext uri="{BB962C8B-B14F-4D97-AF65-F5344CB8AC3E}">
        <p14:creationId xmlns:p14="http://schemas.microsoft.com/office/powerpoint/2010/main" val="18694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white building&#10;&#10;Description automatically generated">
            <a:extLst>
              <a:ext uri="{FF2B5EF4-FFF2-40B4-BE49-F238E27FC236}">
                <a16:creationId xmlns:a16="http://schemas.microsoft.com/office/drawing/2014/main" id="{380F5EDD-5B6B-4FCE-96D8-8363CEE32110}"/>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7191" y="1647824"/>
            <a:ext cx="8498577" cy="3642247"/>
          </a:xfrm>
          <a:prstGeom prst="rect">
            <a:avLst/>
          </a:prstGeom>
        </p:spPr>
      </p:pic>
      <p:sp>
        <p:nvSpPr>
          <p:cNvPr id="2" name="Title 1">
            <a:extLst>
              <a:ext uri="{FF2B5EF4-FFF2-40B4-BE49-F238E27FC236}">
                <a16:creationId xmlns:a16="http://schemas.microsoft.com/office/drawing/2014/main" id="{CFBBBD20-ADAC-45AB-AC29-3BCCEE889DF9}"/>
              </a:ext>
            </a:extLst>
          </p:cNvPr>
          <p:cNvSpPr>
            <a:spLocks noGrp="1"/>
          </p:cNvSpPr>
          <p:nvPr>
            <p:ph type="title"/>
          </p:nvPr>
        </p:nvSpPr>
        <p:spPr/>
        <p:txBody>
          <a:bodyPr/>
          <a:lstStyle/>
          <a:p>
            <a:r>
              <a:rPr lang="en-US"/>
              <a:t>Next Act…</a:t>
            </a:r>
          </a:p>
        </p:txBody>
      </p:sp>
      <p:sp>
        <p:nvSpPr>
          <p:cNvPr id="3" name="Content Placeholder 2">
            <a:extLst>
              <a:ext uri="{FF2B5EF4-FFF2-40B4-BE49-F238E27FC236}">
                <a16:creationId xmlns:a16="http://schemas.microsoft.com/office/drawing/2014/main" id="{E3B13CFA-3840-4AE2-BB89-19F99485DF73}"/>
              </a:ext>
            </a:extLst>
          </p:cNvPr>
          <p:cNvSpPr>
            <a:spLocks noGrp="1"/>
          </p:cNvSpPr>
          <p:nvPr>
            <p:ph sz="half" idx="1"/>
          </p:nvPr>
        </p:nvSpPr>
        <p:spPr>
          <a:xfrm>
            <a:off x="869950" y="2780005"/>
            <a:ext cx="7949854" cy="1166957"/>
          </a:xfrm>
        </p:spPr>
        <p:txBody>
          <a:bodyPr>
            <a:normAutofit fontScale="62500" lnSpcReduction="20000"/>
          </a:bodyPr>
          <a:lstStyle/>
          <a:p>
            <a:r>
              <a:rPr lang="en-US"/>
              <a:t>Revision of </a:t>
            </a:r>
            <a:r>
              <a:rPr lang="en-US">
                <a:latin typeface="Arial"/>
                <a:cs typeface="Arial"/>
                <a:hlinkClick r:id="rId5"/>
              </a:rPr>
              <a:t>Title 36, Code of Federal Regulations, Sec. 701.10(b)</a:t>
            </a:r>
            <a:r>
              <a:rPr lang="en-US">
                <a:latin typeface="Arial"/>
                <a:cs typeface="Arial"/>
              </a:rPr>
              <a:t> defining competent authorities…</a:t>
            </a:r>
          </a:p>
          <a:p>
            <a:endParaRPr lang="en-US">
              <a:latin typeface="Arial"/>
              <a:cs typeface="Arial"/>
            </a:endParaRPr>
          </a:p>
          <a:p>
            <a:r>
              <a:rPr lang="en-US">
                <a:latin typeface="Arial"/>
                <a:cs typeface="Arial"/>
              </a:rPr>
              <a:t>Expected Fall 2019.</a:t>
            </a:r>
            <a:endParaRPr lang="en-US"/>
          </a:p>
        </p:txBody>
      </p:sp>
      <p:sp>
        <p:nvSpPr>
          <p:cNvPr id="7" name="TextBox 6">
            <a:extLst>
              <a:ext uri="{FF2B5EF4-FFF2-40B4-BE49-F238E27FC236}">
                <a16:creationId xmlns:a16="http://schemas.microsoft.com/office/drawing/2014/main" id="{819F6B95-D4FA-469E-B860-7FBBEEB7A0C2}"/>
              </a:ext>
            </a:extLst>
          </p:cNvPr>
          <p:cNvSpPr txBox="1"/>
          <p:nvPr/>
        </p:nvSpPr>
        <p:spPr>
          <a:xfrm>
            <a:off x="728634" y="5171789"/>
            <a:ext cx="7744307" cy="236564"/>
          </a:xfrm>
          <a:prstGeom prst="rect">
            <a:avLst/>
          </a:prstGeom>
          <a:noFill/>
        </p:spPr>
        <p:txBody>
          <a:bodyPr wrap="square" rtlCol="0">
            <a:spAutoFit/>
          </a:bodyPr>
          <a:lstStyle/>
          <a:p>
            <a:r>
              <a:rPr lang="en-US" sz="900">
                <a:hlinkClick r:id="rId4" tooltip="http://commons.wikimedia.org/wiki/File:Capitol_Building_Full_View.jp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19700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7CDE-7F0C-4C52-86E1-3E787200E4FC}"/>
              </a:ext>
            </a:extLst>
          </p:cNvPr>
          <p:cNvSpPr>
            <a:spLocks noGrp="1"/>
          </p:cNvSpPr>
          <p:nvPr>
            <p:ph type="title"/>
          </p:nvPr>
        </p:nvSpPr>
        <p:spPr/>
        <p:txBody>
          <a:bodyPr/>
          <a:lstStyle/>
          <a:p>
            <a:r>
              <a:rPr lang="en-US"/>
              <a:t>Laws Impacting Accessible Text</a:t>
            </a:r>
          </a:p>
        </p:txBody>
      </p:sp>
      <p:sp>
        <p:nvSpPr>
          <p:cNvPr id="3" name="Content Placeholder 2">
            <a:extLst>
              <a:ext uri="{FF2B5EF4-FFF2-40B4-BE49-F238E27FC236}">
                <a16:creationId xmlns:a16="http://schemas.microsoft.com/office/drawing/2014/main" id="{F8227347-48F2-47D7-A6F4-3FE9676ADA22}"/>
              </a:ext>
            </a:extLst>
          </p:cNvPr>
          <p:cNvSpPr>
            <a:spLocks noGrp="1"/>
          </p:cNvSpPr>
          <p:nvPr>
            <p:ph sz="half" idx="1"/>
          </p:nvPr>
        </p:nvSpPr>
        <p:spPr>
          <a:xfrm>
            <a:off x="869950" y="1690689"/>
            <a:ext cx="7886700" cy="4888490"/>
          </a:xfrm>
        </p:spPr>
        <p:txBody>
          <a:bodyPr/>
          <a:lstStyle/>
          <a:p>
            <a:r>
              <a:rPr lang="en-US"/>
              <a:t>IDEA</a:t>
            </a:r>
          </a:p>
          <a:p>
            <a:r>
              <a:rPr lang="en-US"/>
              <a:t>Rehabilitation Action of 1973 (Section 504)</a:t>
            </a:r>
          </a:p>
          <a:p>
            <a:r>
              <a:rPr lang="en-US"/>
              <a:t>Title II Americans with Disabilities Act (ADA)</a:t>
            </a:r>
          </a:p>
          <a:p>
            <a:endParaRPr lang="en-US"/>
          </a:p>
          <a:p>
            <a:pPr marL="0" indent="0">
              <a:buNone/>
            </a:pPr>
            <a:r>
              <a:rPr lang="en-US" i="1"/>
              <a:t>Each of these laws obligate districts “to ensure timely provision of appropriate, accessible instructional materials for all students with disabilities who require such materials because of their disabilities….”</a:t>
            </a:r>
          </a:p>
        </p:txBody>
      </p:sp>
    </p:spTree>
    <p:extLst>
      <p:ext uri="{BB962C8B-B14F-4D97-AF65-F5344CB8AC3E}">
        <p14:creationId xmlns:p14="http://schemas.microsoft.com/office/powerpoint/2010/main" val="139675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7B23-46E1-4628-811F-49508DBFACF4}"/>
              </a:ext>
            </a:extLst>
          </p:cNvPr>
          <p:cNvSpPr>
            <a:spLocks noGrp="1"/>
          </p:cNvSpPr>
          <p:nvPr>
            <p:ph type="title"/>
          </p:nvPr>
        </p:nvSpPr>
        <p:spPr/>
        <p:txBody>
          <a:bodyPr>
            <a:normAutofit/>
          </a:bodyPr>
          <a:lstStyle/>
          <a:p>
            <a:r>
              <a:rPr lang="en-US" b="0"/>
              <a:t>Recommended Resource</a:t>
            </a:r>
          </a:p>
        </p:txBody>
      </p:sp>
      <p:sp>
        <p:nvSpPr>
          <p:cNvPr id="5" name="Content Placeholder 4">
            <a:extLst>
              <a:ext uri="{FF2B5EF4-FFF2-40B4-BE49-F238E27FC236}">
                <a16:creationId xmlns:a16="http://schemas.microsoft.com/office/drawing/2014/main" id="{26CC6B1D-583C-4FBB-BC94-F32E83F2142F}"/>
              </a:ext>
            </a:extLst>
          </p:cNvPr>
          <p:cNvSpPr>
            <a:spLocks noGrp="1"/>
          </p:cNvSpPr>
          <p:nvPr>
            <p:ph idx="1"/>
          </p:nvPr>
        </p:nvSpPr>
        <p:spPr/>
        <p:txBody>
          <a:bodyPr vert="horz" lIns="91440" tIns="45720" rIns="91440" bIns="45720" rtlCol="0" anchor="t">
            <a:normAutofit/>
          </a:bodyPr>
          <a:lstStyle/>
          <a:p>
            <a:pPr>
              <a:lnSpc>
                <a:spcPct val="90000"/>
              </a:lnSpc>
              <a:spcBef>
                <a:spcPct val="0"/>
              </a:spcBef>
            </a:pPr>
            <a:r>
              <a:rPr lang="en-US" b="1">
                <a:latin typeface="Arial"/>
                <a:cs typeface="Arial"/>
              </a:rPr>
              <a:t>Policy Brief </a:t>
            </a:r>
            <a:r>
              <a:rPr lang="en-US" b="1" u="sng">
                <a:latin typeface="Arial"/>
                <a:cs typeface="Arial"/>
              </a:rPr>
              <a:t>Accessible Instructional Materials: Ensuring Access for Student with Learning Disabilities</a:t>
            </a:r>
            <a:r>
              <a:rPr lang="en-US" b="1">
                <a:latin typeface="Arial"/>
                <a:cs typeface="Arial"/>
              </a:rPr>
              <a:t>, (2010) National Center for Learning Disabilities, Accessed 06sep2019, </a:t>
            </a:r>
            <a:r>
              <a:rPr lang="en-US">
                <a:latin typeface="Arial"/>
                <a:cs typeface="Arial"/>
                <a:hlinkClick r:id="rId3"/>
              </a:rPr>
              <a:t>https://web.kamihq.com/web/viewer.html?file=https%3A%2F%2Fwww.cleweb.org%2Fsites%2Fcleweb.org%2Ffiles%2Fassets%2FNCLD_AIM.pdf&amp;source=extension_open_button</a:t>
            </a:r>
            <a:r>
              <a:rPr lang="en-US">
                <a:latin typeface="Arial"/>
                <a:cs typeface="Arial"/>
              </a:rPr>
              <a:t>.</a:t>
            </a:r>
            <a:endParaRPr lang="en-US"/>
          </a:p>
          <a:p>
            <a:endParaRPr lang="en-US"/>
          </a:p>
        </p:txBody>
      </p:sp>
    </p:spTree>
    <p:extLst>
      <p:ext uri="{BB962C8B-B14F-4D97-AF65-F5344CB8AC3E}">
        <p14:creationId xmlns:p14="http://schemas.microsoft.com/office/powerpoint/2010/main" val="80237513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 PPT Standard template 2-15-2019" id="{F6CECABE-F829-4950-8BC5-F790DDA20C71}" vid="{0545D74B-A5FB-4A13-BE0D-1172C3455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B3364FCD36745B5DE0C44B4ECAFCC" ma:contentTypeVersion="1" ma:contentTypeDescription="Create a new document." ma:contentTypeScope="" ma:versionID="6713f57206155247e2327e9ac19249f2">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91BEDE-9DAF-471A-B791-FE815174BD3B}"/>
</file>

<file path=customXml/itemProps2.xml><?xml version="1.0" encoding="utf-8"?>
<ds:datastoreItem xmlns:ds="http://schemas.openxmlformats.org/officeDocument/2006/customXml" ds:itemID="{E2FA8E47-84EA-42DE-8ED8-2127550EA241}"/>
</file>

<file path=customXml/itemProps3.xml><?xml version="1.0" encoding="utf-8"?>
<ds:datastoreItem xmlns:ds="http://schemas.openxmlformats.org/officeDocument/2006/customXml" ds:itemID="{78D414CF-F7DB-44BC-8A6B-B7C16020CE1A}"/>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Copyright and Accessibility</vt:lpstr>
      <vt:lpstr>Print Accessibility Law in History</vt:lpstr>
      <vt:lpstr>The Marrakesh Treaty</vt:lpstr>
      <vt:lpstr>Marrakesh Treaty Changes</vt:lpstr>
      <vt:lpstr>Beneficiary Changes</vt:lpstr>
      <vt:lpstr>NLS’s New Identity</vt:lpstr>
      <vt:lpstr>Next Act…</vt:lpstr>
      <vt:lpstr>Laws Impacting Accessible Text</vt:lpstr>
      <vt:lpstr>Recommended Resource</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Cochran</dc:creator>
  <cp:revision>1</cp:revision>
  <dcterms:created xsi:type="dcterms:W3CDTF">2019-03-01T16:20:35Z</dcterms:created>
  <dcterms:modified xsi:type="dcterms:W3CDTF">2019-09-10T19:39:24Z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0x01010093FB3364FCD36745B5DE0C44B4ECAFCC</vt:lpwstr>
  </property>
</Properties>
</file>